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1" r:id="rId9"/>
    <p:sldId id="273" r:id="rId10"/>
    <p:sldId id="270" r:id="rId11"/>
    <p:sldId id="271" r:id="rId12"/>
    <p:sldId id="269" r:id="rId13"/>
    <p:sldId id="265" r:id="rId14"/>
    <p:sldId id="266" r:id="rId15"/>
    <p:sldId id="262" r:id="rId16"/>
    <p:sldId id="272" r:id="rId17"/>
    <p:sldId id="267" r:id="rId18"/>
    <p:sldId id="268" r:id="rId19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0D1B4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A3EB8-38A4-6E18-814F-8DA842F5E7E4}" v="186" dt="2020-06-29T10:11:07.939"/>
    <p1510:client id="{5232FD82-F856-99EE-7A6F-B81D72B748B4}" v="564" dt="2020-06-30T12:29:13.743"/>
    <p1510:client id="{5BCE084F-B1C4-3CE0-7255-F5FDF8B969EE}" v="58" dt="2020-06-23T13:35:00.046"/>
    <p1510:client id="{899E4227-F168-EBB3-427C-CF2122468DF8}" v="140" dt="2020-06-17T14:23:14.196"/>
    <p1510:client id="{AEEC7DF1-B385-BDF8-A8BD-FA2D29E70F2A}" v="1457" dt="2020-06-22T14:33:11.106"/>
    <p1510:client id="{D98EFCD6-00C1-4E12-AE64-A4E14BA62C58}" v="3" dt="2020-06-16T12:46:00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5976" autoAdjust="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124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la BONNEVIE" userId="S::lolabonnevie@franceolympique.com::b20ba65d-bdc8-4ae9-af84-3bcd8a81c2b9" providerId="AD" clId="Web-{0D3A3EB8-38A4-6E18-814F-8DA842F5E7E4}"/>
    <pc:docChg chg="modSld">
      <pc:chgData name="Lola BONNEVIE" userId="S::lolabonnevie@franceolympique.com::b20ba65d-bdc8-4ae9-af84-3bcd8a81c2b9" providerId="AD" clId="Web-{0D3A3EB8-38A4-6E18-814F-8DA842F5E7E4}" dt="2020-06-29T10:11:07.939" v="176" actId="20577"/>
      <pc:docMkLst>
        <pc:docMk/>
      </pc:docMkLst>
      <pc:sldChg chg="modSp">
        <pc:chgData name="Lola BONNEVIE" userId="S::lolabonnevie@franceolympique.com::b20ba65d-bdc8-4ae9-af84-3bcd8a81c2b9" providerId="AD" clId="Web-{0D3A3EB8-38A4-6E18-814F-8DA842F5E7E4}" dt="2020-06-29T09:59:05.416" v="46" actId="20577"/>
        <pc:sldMkLst>
          <pc:docMk/>
          <pc:sldMk cId="72627659" sldId="257"/>
        </pc:sldMkLst>
        <pc:spChg chg="mod">
          <ac:chgData name="Lola BONNEVIE" userId="S::lolabonnevie@franceolympique.com::b20ba65d-bdc8-4ae9-af84-3bcd8a81c2b9" providerId="AD" clId="Web-{0D3A3EB8-38A4-6E18-814F-8DA842F5E7E4}" dt="2020-06-29T09:59:05.416" v="46" actId="20577"/>
          <ac:spMkLst>
            <pc:docMk/>
            <pc:sldMk cId="72627659" sldId="257"/>
            <ac:spMk id="3" creationId="{00000000-0000-0000-0000-000000000000}"/>
          </ac:spMkLst>
        </pc:spChg>
      </pc:sldChg>
      <pc:sldChg chg="modSp">
        <pc:chgData name="Lola BONNEVIE" userId="S::lolabonnevie@franceolympique.com::b20ba65d-bdc8-4ae9-af84-3bcd8a81c2b9" providerId="AD" clId="Web-{0D3A3EB8-38A4-6E18-814F-8DA842F5E7E4}" dt="2020-06-29T09:57:26.878" v="12" actId="20577"/>
        <pc:sldMkLst>
          <pc:docMk/>
          <pc:sldMk cId="880715646" sldId="258"/>
        </pc:sldMkLst>
        <pc:spChg chg="mod">
          <ac:chgData name="Lola BONNEVIE" userId="S::lolabonnevie@franceolympique.com::b20ba65d-bdc8-4ae9-af84-3bcd8a81c2b9" providerId="AD" clId="Web-{0D3A3EB8-38A4-6E18-814F-8DA842F5E7E4}" dt="2020-06-29T09:57:26.878" v="12" actId="20577"/>
          <ac:spMkLst>
            <pc:docMk/>
            <pc:sldMk cId="880715646" sldId="258"/>
            <ac:spMk id="2" creationId="{00000000-0000-0000-0000-000000000000}"/>
          </ac:spMkLst>
        </pc:spChg>
      </pc:sldChg>
      <pc:sldChg chg="modSp">
        <pc:chgData name="Lola BONNEVIE" userId="S::lolabonnevie@franceolympique.com::b20ba65d-bdc8-4ae9-af84-3bcd8a81c2b9" providerId="AD" clId="Web-{0D3A3EB8-38A4-6E18-814F-8DA842F5E7E4}" dt="2020-06-29T10:06:54.345" v="105"/>
        <pc:sldMkLst>
          <pc:docMk/>
          <pc:sldMk cId="2870295202" sldId="261"/>
        </pc:sldMkLst>
        <pc:spChg chg="mod">
          <ac:chgData name="Lola BONNEVIE" userId="S::lolabonnevie@franceolympique.com::b20ba65d-bdc8-4ae9-af84-3bcd8a81c2b9" providerId="AD" clId="Web-{0D3A3EB8-38A4-6E18-814F-8DA842F5E7E4}" dt="2020-06-29T10:00:56.204" v="52" actId="20577"/>
          <ac:spMkLst>
            <pc:docMk/>
            <pc:sldMk cId="2870295202" sldId="261"/>
            <ac:spMk id="9" creationId="{67579224-E64D-4F20-AC6E-196D598B0626}"/>
          </ac:spMkLst>
        </pc:spChg>
        <pc:graphicFrameChg chg="mod modGraphic">
          <ac:chgData name="Lola BONNEVIE" userId="S::lolabonnevie@franceolympique.com::b20ba65d-bdc8-4ae9-af84-3bcd8a81c2b9" providerId="AD" clId="Web-{0D3A3EB8-38A4-6E18-814F-8DA842F5E7E4}" dt="2020-06-29T10:06:54.345" v="105"/>
          <ac:graphicFrameMkLst>
            <pc:docMk/>
            <pc:sldMk cId="2870295202" sldId="261"/>
            <ac:graphicFrameMk id="7" creationId="{B3CEDFF8-2873-4BE8-9B3B-333B2C47F4F3}"/>
          </ac:graphicFrameMkLst>
        </pc:graphicFrameChg>
      </pc:sldChg>
      <pc:sldChg chg="modSp">
        <pc:chgData name="Lola BONNEVIE" userId="S::lolabonnevie@franceolympique.com::b20ba65d-bdc8-4ae9-af84-3bcd8a81c2b9" providerId="AD" clId="Web-{0D3A3EB8-38A4-6E18-814F-8DA842F5E7E4}" dt="2020-06-29T10:09:04.400" v="158" actId="20577"/>
        <pc:sldMkLst>
          <pc:docMk/>
          <pc:sldMk cId="3551789965" sldId="262"/>
        </pc:sldMkLst>
        <pc:spChg chg="mod">
          <ac:chgData name="Lola BONNEVIE" userId="S::lolabonnevie@franceolympique.com::b20ba65d-bdc8-4ae9-af84-3bcd8a81c2b9" providerId="AD" clId="Web-{0D3A3EB8-38A4-6E18-814F-8DA842F5E7E4}" dt="2020-06-29T10:09:04.400" v="158" actId="20577"/>
          <ac:spMkLst>
            <pc:docMk/>
            <pc:sldMk cId="3551789965" sldId="262"/>
            <ac:spMk id="8" creationId="{D21768F2-8517-4203-9D12-8C3F7EA3FDA8}"/>
          </ac:spMkLst>
        </pc:spChg>
      </pc:sldChg>
      <pc:sldChg chg="modSp">
        <pc:chgData name="Lola BONNEVIE" userId="S::lolabonnevie@franceolympique.com::b20ba65d-bdc8-4ae9-af84-3bcd8a81c2b9" providerId="AD" clId="Web-{0D3A3EB8-38A4-6E18-814F-8DA842F5E7E4}" dt="2020-06-29T10:04:55.822" v="91"/>
        <pc:sldMkLst>
          <pc:docMk/>
          <pc:sldMk cId="1711485572" sldId="265"/>
        </pc:sldMkLst>
        <pc:graphicFrameChg chg="mod modGraphic">
          <ac:chgData name="Lola BONNEVIE" userId="S::lolabonnevie@franceolympique.com::b20ba65d-bdc8-4ae9-af84-3bcd8a81c2b9" providerId="AD" clId="Web-{0D3A3EB8-38A4-6E18-814F-8DA842F5E7E4}" dt="2020-06-29T10:04:55.822" v="91"/>
          <ac:graphicFrameMkLst>
            <pc:docMk/>
            <pc:sldMk cId="1711485572" sldId="265"/>
            <ac:graphicFrameMk id="2" creationId="{DE7EE898-C466-4127-A86A-5521848CBD4C}"/>
          </ac:graphicFrameMkLst>
        </pc:graphicFrameChg>
      </pc:sldChg>
      <pc:sldChg chg="modSp">
        <pc:chgData name="Lola BONNEVIE" userId="S::lolabonnevie@franceolympique.com::b20ba65d-bdc8-4ae9-af84-3bcd8a81c2b9" providerId="AD" clId="Web-{0D3A3EB8-38A4-6E18-814F-8DA842F5E7E4}" dt="2020-06-29T10:07:07.299" v="107" actId="1076"/>
        <pc:sldMkLst>
          <pc:docMk/>
          <pc:sldMk cId="725947943" sldId="266"/>
        </pc:sldMkLst>
        <pc:spChg chg="mod">
          <ac:chgData name="Lola BONNEVIE" userId="S::lolabonnevie@franceolympique.com::b20ba65d-bdc8-4ae9-af84-3bcd8a81c2b9" providerId="AD" clId="Web-{0D3A3EB8-38A4-6E18-814F-8DA842F5E7E4}" dt="2020-06-29T10:05:45.638" v="94" actId="20577"/>
          <ac:spMkLst>
            <pc:docMk/>
            <pc:sldMk cId="725947943" sldId="266"/>
            <ac:spMk id="5" creationId="{F9EA1BC6-CE35-4183-9FF3-C9348EFC55E6}"/>
          </ac:spMkLst>
        </pc:spChg>
        <pc:spChg chg="mod">
          <ac:chgData name="Lola BONNEVIE" userId="S::lolabonnevie@franceolympique.com::b20ba65d-bdc8-4ae9-af84-3bcd8a81c2b9" providerId="AD" clId="Web-{0D3A3EB8-38A4-6E18-814F-8DA842F5E7E4}" dt="2020-06-29T10:07:03.627" v="106" actId="1076"/>
          <ac:spMkLst>
            <pc:docMk/>
            <pc:sldMk cId="725947943" sldId="266"/>
            <ac:spMk id="7" creationId="{488CCCA0-FD6E-40D9-817E-19A83C9F2F21}"/>
          </ac:spMkLst>
        </pc:spChg>
        <pc:grpChg chg="mod">
          <ac:chgData name="Lola BONNEVIE" userId="S::lolabonnevie@franceolympique.com::b20ba65d-bdc8-4ae9-af84-3bcd8a81c2b9" providerId="AD" clId="Web-{0D3A3EB8-38A4-6E18-814F-8DA842F5E7E4}" dt="2020-06-29T10:07:07.299" v="107" actId="1076"/>
          <ac:grpSpMkLst>
            <pc:docMk/>
            <pc:sldMk cId="725947943" sldId="266"/>
            <ac:grpSpMk id="8" creationId="{4F071586-6F34-4788-9370-1382EE0B1C2B}"/>
          </ac:grpSpMkLst>
        </pc:grpChg>
      </pc:sldChg>
      <pc:sldChg chg="modSp">
        <pc:chgData name="Lola BONNEVIE" userId="S::lolabonnevie@franceolympique.com::b20ba65d-bdc8-4ae9-af84-3bcd8a81c2b9" providerId="AD" clId="Web-{0D3A3EB8-38A4-6E18-814F-8DA842F5E7E4}" dt="2020-06-29T10:11:07.939" v="176" actId="20577"/>
        <pc:sldMkLst>
          <pc:docMk/>
          <pc:sldMk cId="1075581837" sldId="267"/>
        </pc:sldMkLst>
        <pc:spChg chg="mod">
          <ac:chgData name="Lola BONNEVIE" userId="S::lolabonnevie@franceolympique.com::b20ba65d-bdc8-4ae9-af84-3bcd8a81c2b9" providerId="AD" clId="Web-{0D3A3EB8-38A4-6E18-814F-8DA842F5E7E4}" dt="2020-06-29T10:11:07.939" v="176" actId="20577"/>
          <ac:spMkLst>
            <pc:docMk/>
            <pc:sldMk cId="1075581837" sldId="267"/>
            <ac:spMk id="5" creationId="{F9EA1BC6-CE35-4183-9FF3-C9348EFC55E6}"/>
          </ac:spMkLst>
        </pc:spChg>
      </pc:sldChg>
      <pc:sldChg chg="modSp">
        <pc:chgData name="Lola BONNEVIE" userId="S::lolabonnevie@franceolympique.com::b20ba65d-bdc8-4ae9-af84-3bcd8a81c2b9" providerId="AD" clId="Web-{0D3A3EB8-38A4-6E18-814F-8DA842F5E7E4}" dt="2020-06-29T10:02:23.787" v="68" actId="20577"/>
        <pc:sldMkLst>
          <pc:docMk/>
          <pc:sldMk cId="2503803418" sldId="270"/>
        </pc:sldMkLst>
        <pc:spChg chg="mod">
          <ac:chgData name="Lola BONNEVIE" userId="S::lolabonnevie@franceolympique.com::b20ba65d-bdc8-4ae9-af84-3bcd8a81c2b9" providerId="AD" clId="Web-{0D3A3EB8-38A4-6E18-814F-8DA842F5E7E4}" dt="2020-06-29T10:02:00.738" v="64" actId="20577"/>
          <ac:spMkLst>
            <pc:docMk/>
            <pc:sldMk cId="2503803418" sldId="270"/>
            <ac:spMk id="9" creationId="{67579224-E64D-4F20-AC6E-196D598B0626}"/>
          </ac:spMkLst>
        </pc:spChg>
        <pc:spChg chg="mod">
          <ac:chgData name="Lola BONNEVIE" userId="S::lolabonnevie@franceolympique.com::b20ba65d-bdc8-4ae9-af84-3bcd8a81c2b9" providerId="AD" clId="Web-{0D3A3EB8-38A4-6E18-814F-8DA842F5E7E4}" dt="2020-06-29T10:02:23.787" v="68" actId="20577"/>
          <ac:spMkLst>
            <pc:docMk/>
            <pc:sldMk cId="2503803418" sldId="270"/>
            <ac:spMk id="10" creationId="{29437AE7-54D0-4A78-AF0A-662139C70A44}"/>
          </ac:spMkLst>
        </pc:spChg>
      </pc:sldChg>
      <pc:sldChg chg="modSp">
        <pc:chgData name="Lola BONNEVIE" userId="S::lolabonnevie@franceolympique.com::b20ba65d-bdc8-4ae9-af84-3bcd8a81c2b9" providerId="AD" clId="Web-{0D3A3EB8-38A4-6E18-814F-8DA842F5E7E4}" dt="2020-06-29T10:03:46.006" v="82" actId="20577"/>
        <pc:sldMkLst>
          <pc:docMk/>
          <pc:sldMk cId="2016898425" sldId="271"/>
        </pc:sldMkLst>
        <pc:spChg chg="mod">
          <ac:chgData name="Lola BONNEVIE" userId="S::lolabonnevie@franceolympique.com::b20ba65d-bdc8-4ae9-af84-3bcd8a81c2b9" providerId="AD" clId="Web-{0D3A3EB8-38A4-6E18-814F-8DA842F5E7E4}" dt="2020-06-29T10:03:46.006" v="82" actId="20577"/>
          <ac:spMkLst>
            <pc:docMk/>
            <pc:sldMk cId="2016898425" sldId="271"/>
            <ac:spMk id="3" creationId="{00000000-0000-0000-0000-000000000000}"/>
          </ac:spMkLst>
        </pc:spChg>
      </pc:sldChg>
    </pc:docChg>
  </pc:docChgLst>
  <pc:docChgLst>
    <pc:chgData name="Lola BONNEVIE" userId="S::lolabonnevie@franceolympique.com::b20ba65d-bdc8-4ae9-af84-3bcd8a81c2b9" providerId="AD" clId="Web-{5232FD82-F856-99EE-7A6F-B81D72B748B4}"/>
    <pc:docChg chg="addSld modSld sldOrd">
      <pc:chgData name="Lola BONNEVIE" userId="S::lolabonnevie@franceolympique.com::b20ba65d-bdc8-4ae9-af84-3bcd8a81c2b9" providerId="AD" clId="Web-{5232FD82-F856-99EE-7A6F-B81D72B748B4}" dt="2020-06-30T12:29:13.743" v="556" actId="1076"/>
      <pc:docMkLst>
        <pc:docMk/>
      </pc:docMkLst>
      <pc:sldChg chg="addSp delSp modSp">
        <pc:chgData name="Lola BONNEVIE" userId="S::lolabonnevie@franceolympique.com::b20ba65d-bdc8-4ae9-af84-3bcd8a81c2b9" providerId="AD" clId="Web-{5232FD82-F856-99EE-7A6F-B81D72B748B4}" dt="2020-06-30T12:29:13.743" v="556" actId="1076"/>
        <pc:sldMkLst>
          <pc:docMk/>
          <pc:sldMk cId="3057445580" sldId="272"/>
        </pc:sldMkLst>
        <pc:spChg chg="del">
          <ac:chgData name="Lola BONNEVIE" userId="S::lolabonnevie@franceolympique.com::b20ba65d-bdc8-4ae9-af84-3bcd8a81c2b9" providerId="AD" clId="Web-{5232FD82-F856-99EE-7A6F-B81D72B748B4}" dt="2020-06-30T12:29:10.665" v="555"/>
          <ac:spMkLst>
            <pc:docMk/>
            <pc:sldMk cId="3057445580" sldId="272"/>
            <ac:spMk id="3" creationId="{00000000-0000-0000-0000-000000000000}"/>
          </ac:spMkLst>
        </pc:spChg>
        <pc:spChg chg="add mod">
          <ac:chgData name="Lola BONNEVIE" userId="S::lolabonnevie@franceolympique.com::b20ba65d-bdc8-4ae9-af84-3bcd8a81c2b9" providerId="AD" clId="Web-{5232FD82-F856-99EE-7A6F-B81D72B748B4}" dt="2020-06-30T12:29:10.665" v="555"/>
          <ac:spMkLst>
            <pc:docMk/>
            <pc:sldMk cId="3057445580" sldId="272"/>
            <ac:spMk id="4" creationId="{1DE5B6AD-3644-4057-AA0A-41237138716D}"/>
          </ac:spMkLst>
        </pc:spChg>
        <pc:graphicFrameChg chg="mod">
          <ac:chgData name="Lola BONNEVIE" userId="S::lolabonnevie@franceolympique.com::b20ba65d-bdc8-4ae9-af84-3bcd8a81c2b9" providerId="AD" clId="Web-{5232FD82-F856-99EE-7A6F-B81D72B748B4}" dt="2020-06-30T12:29:13.743" v="556" actId="1076"/>
          <ac:graphicFrameMkLst>
            <pc:docMk/>
            <pc:sldMk cId="3057445580" sldId="272"/>
            <ac:graphicFrameMk id="5" creationId="{37418987-8F03-4EE2-8B4B-EBFBD969C511}"/>
          </ac:graphicFrameMkLst>
        </pc:graphicFrameChg>
      </pc:sldChg>
      <pc:sldChg chg="addSp delSp modSp add ord replId">
        <pc:chgData name="Lola BONNEVIE" userId="S::lolabonnevie@franceolympique.com::b20ba65d-bdc8-4ae9-af84-3bcd8a81c2b9" providerId="AD" clId="Web-{5232FD82-F856-99EE-7A6F-B81D72B748B4}" dt="2020-06-30T12:29:07.430" v="553" actId="20577"/>
        <pc:sldMkLst>
          <pc:docMk/>
          <pc:sldMk cId="3904359897" sldId="273"/>
        </pc:sldMkLst>
        <pc:spChg chg="add del mod">
          <ac:chgData name="Lola BONNEVIE" userId="S::lolabonnevie@franceolympique.com::b20ba65d-bdc8-4ae9-af84-3bcd8a81c2b9" providerId="AD" clId="Web-{5232FD82-F856-99EE-7A6F-B81D72B748B4}" dt="2020-06-30T12:18:12.529" v="6"/>
          <ac:spMkLst>
            <pc:docMk/>
            <pc:sldMk cId="3904359897" sldId="273"/>
            <ac:spMk id="2" creationId="{5C55387D-9D80-4C27-8638-B937C0BFA279}"/>
          </ac:spMkLst>
        </pc:spChg>
        <pc:spChg chg="mod">
          <ac:chgData name="Lola BONNEVIE" userId="S::lolabonnevie@franceolympique.com::b20ba65d-bdc8-4ae9-af84-3bcd8a81c2b9" providerId="AD" clId="Web-{5232FD82-F856-99EE-7A6F-B81D72B748B4}" dt="2020-06-30T12:29:07.430" v="553" actId="20577"/>
          <ac:spMkLst>
            <pc:docMk/>
            <pc:sldMk cId="3904359897" sldId="273"/>
            <ac:spMk id="3" creationId="{00000000-0000-0000-0000-000000000000}"/>
          </ac:spMkLst>
        </pc:spChg>
        <pc:spChg chg="add mod">
          <ac:chgData name="Lola BONNEVIE" userId="S::lolabonnevie@franceolympique.com::b20ba65d-bdc8-4ae9-af84-3bcd8a81c2b9" providerId="AD" clId="Web-{5232FD82-F856-99EE-7A6F-B81D72B748B4}" dt="2020-06-30T12:22:15.308" v="356" actId="20577"/>
          <ac:spMkLst>
            <pc:docMk/>
            <pc:sldMk cId="3904359897" sldId="273"/>
            <ac:spMk id="4" creationId="{D1B0FA27-CE3B-4A1A-B461-CE7209ADE347}"/>
          </ac:spMkLst>
        </pc:spChg>
        <pc:graphicFrameChg chg="del mod modGraphic">
          <ac:chgData name="Lola BONNEVIE" userId="S::lolabonnevie@franceolympique.com::b20ba65d-bdc8-4ae9-af84-3bcd8a81c2b9" providerId="AD" clId="Web-{5232FD82-F856-99EE-7A6F-B81D72B748B4}" dt="2020-06-30T12:23:21.636" v="386"/>
          <ac:graphicFrameMkLst>
            <pc:docMk/>
            <pc:sldMk cId="3904359897" sldId="273"/>
            <ac:graphicFrameMk id="5" creationId="{37418987-8F03-4EE2-8B4B-EBFBD969C51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1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E2B7-0899-4613-83AD-4AF40173D7ED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EA96-8623-46EE-8FB2-2FB7C2F66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65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77" y="0"/>
            <a:ext cx="1717045" cy="2579298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1828800" y="2700068"/>
            <a:ext cx="860916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1791418" y="4155057"/>
            <a:ext cx="860916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838199" y="2764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  <a:latin typeface="Myriad Pro Cond" panose="020B0506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785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376"/>
            <a:ext cx="12192000" cy="12376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4" y="0"/>
            <a:ext cx="847795" cy="1273534"/>
          </a:xfrm>
          <a:prstGeom prst="rect">
            <a:avLst/>
          </a:prstGeom>
        </p:spPr>
      </p:pic>
      <p:sp>
        <p:nvSpPr>
          <p:cNvPr id="4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321278" y="120772"/>
            <a:ext cx="9660148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>
                <a:solidFill>
                  <a:srgbClr val="002060"/>
                </a:solidFill>
                <a:latin typeface="Myriad Pro Cond" panose="020B0506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321278" y="1273534"/>
            <a:ext cx="96601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9158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0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5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hyperlink" Target="https://monclubpresdechezmoi.com/" TargetMode="External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hyperlink" Target="https://besport.zendesk.com/hc/fr" TargetMode="External"/><Relationship Id="rId4" Type="http://schemas.openxmlformats.org/officeDocument/2006/relationships/hyperlink" Target="mailto:quentingueraud@franceolympiqu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hyperlink" Target="https://crosauvergnerhonealpes.fr/rejoignez-le-dispositif-de-la-carte-passerell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hyperlink" Target="https://www.besport.com/l/8vI-BmIG" TargetMode="External"/><Relationship Id="rId4" Type="http://schemas.openxmlformats.org/officeDocument/2006/relationships/hyperlink" Target="mailto:solenneprat@franceolympique.co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hyperlink" Target="https://beta.monclubpresdechezmoi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lenneprat@franceolympique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1.png"/><Relationship Id="rId4" Type="http://schemas.openxmlformats.org/officeDocument/2006/relationships/tags" Target="../tags/tag2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GUIDE PRATIQUE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Dispositif « Carte Passerelle »</a:t>
            </a:r>
          </a:p>
        </p:txBody>
      </p:sp>
      <p:sp>
        <p:nvSpPr>
          <p:cNvPr id="3" name="Espace réservé du 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38199" y="4219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2400" b="0" dirty="0">
                <a:solidFill>
                  <a:srgbClr val="002060"/>
                </a:solidFill>
                <a:latin typeface="Myriad Pro Cond" panose="020B0506030403020204" pitchFamily="34" charset="0"/>
              </a:rPr>
              <a:t>Prise en main de Mon Club Près de Chez Moi et Be Sport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50" y="5945088"/>
            <a:ext cx="552173" cy="708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19" y="5960898"/>
            <a:ext cx="1236172" cy="6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7579224-E64D-4F20-AC6E-196D598B062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21277" y="122221"/>
            <a:ext cx="10219831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ETAPE 5 : </a:t>
            </a:r>
            <a:r>
              <a:rPr lang="fr-FR" b="0" dirty="0">
                <a:latin typeface="Myriad Pro Cond"/>
              </a:rPr>
              <a:t>Devenez administrateur de votre page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9EA1BC6-CE35-4183-9FF3-C9348EFC55E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21276" y="1249423"/>
            <a:ext cx="10219833" cy="695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dirty="0">
                <a:latin typeface="Myriad Pro"/>
              </a:rPr>
              <a:t>Cliquez sur l’option « Administrateur » </a:t>
            </a:r>
            <a:r>
              <a:rPr lang="fr-FR" sz="2000" dirty="0">
                <a:latin typeface="Myriad Pro"/>
              </a:rPr>
              <a:t>puis « Rejoindre »</a:t>
            </a:r>
            <a:endParaRPr lang="fr-FR" sz="2000" dirty="0"/>
          </a:p>
          <a:p>
            <a:pPr lvl="1" algn="just" fontAlgn="base"/>
            <a:endParaRPr lang="fr-FR" sz="2000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E7EE898-C466-4127-A86A-5521848CBD4C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10362840"/>
              </p:ext>
            </p:extLst>
          </p:nvPr>
        </p:nvGraphicFramePr>
        <p:xfrm>
          <a:off x="1321276" y="3429000"/>
          <a:ext cx="10219832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9916">
                  <a:extLst>
                    <a:ext uri="{9D8B030D-6E8A-4147-A177-3AD203B41FA5}">
                      <a16:colId xmlns:a16="http://schemas.microsoft.com/office/drawing/2014/main" val="1383516088"/>
                    </a:ext>
                  </a:extLst>
                </a:gridCol>
                <a:gridCol w="5109916">
                  <a:extLst>
                    <a:ext uri="{9D8B030D-6E8A-4147-A177-3AD203B41FA5}">
                      <a16:colId xmlns:a16="http://schemas.microsoft.com/office/drawing/2014/main" val="1290296728"/>
                    </a:ext>
                  </a:extLst>
                </a:gridCol>
              </a:tblGrid>
              <a:tr h="1605170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Myriad Pro"/>
                      </a:endParaRPr>
                    </a:p>
                    <a:p>
                      <a:pPr algn="ctr"/>
                      <a:r>
                        <a:rPr lang="fr-FR" b="1" dirty="0">
                          <a:latin typeface="Myriad Pro"/>
                        </a:rPr>
                        <a:t>Soit la page a déjà un administrateur</a:t>
                      </a:r>
                    </a:p>
                    <a:p>
                      <a:pPr algn="ctr"/>
                      <a:endParaRPr lang="fr-FR" dirty="0">
                        <a:latin typeface="Myriad Pro"/>
                      </a:endParaRPr>
                    </a:p>
                    <a:p>
                      <a:pPr algn="ctr"/>
                      <a:r>
                        <a:rPr lang="fr-FR" dirty="0">
                          <a:latin typeface="Myriad Pro"/>
                        </a:rPr>
                        <a:t>Il faut donc attendre que le 1</a:t>
                      </a:r>
                      <a:r>
                        <a:rPr lang="fr-FR" baseline="30000" dirty="0">
                          <a:latin typeface="Myriad Pro"/>
                        </a:rPr>
                        <a:t>er</a:t>
                      </a:r>
                      <a:r>
                        <a:rPr lang="fr-FR" dirty="0">
                          <a:latin typeface="Myriad Pro"/>
                        </a:rPr>
                        <a:t> administrateur de la page accepte votre demande avant de pouvoir effectuer des modifications sur la page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Myriad Pro"/>
                          <a:ea typeface="+mn-ea"/>
                          <a:cs typeface="+mn-cs"/>
                        </a:rPr>
                        <a:t>Soit la page n’a pas encore d’administrateur</a:t>
                      </a:r>
                    </a:p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Myriad Pro"/>
                          <a:ea typeface="+mn-ea"/>
                          <a:cs typeface="+mn-cs"/>
                        </a:rPr>
                        <a:t>Be Sport rendra effectif l’administration de la page en quelques heures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8637222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743262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D41F45D6-676E-4894-8AFC-A251FCB762A0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79340" y="1790627"/>
            <a:ext cx="3479800" cy="1344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48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7579224-E64D-4F20-AC6E-196D598B062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21277" y="131746"/>
            <a:ext cx="10208789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ETAPE 6 : </a:t>
            </a:r>
            <a:r>
              <a:rPr lang="fr-FR" b="0" dirty="0">
                <a:latin typeface="Myriad Pro Cond"/>
              </a:rPr>
              <a:t>Appliquez le filtre « Carte Passerelle » et complétez vos informations de contact</a:t>
            </a:r>
            <a:endParaRPr lang="fr-FR" b="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9EA1BC6-CE35-4183-9FF3-C9348EFC55E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21277" y="1253331"/>
            <a:ext cx="1020878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dirty="0">
                <a:latin typeface="Myriad Pro"/>
              </a:rPr>
              <a:t>Une fois que vous</a:t>
            </a:r>
            <a:r>
              <a:rPr lang="fr-FR" sz="2000" dirty="0">
                <a:latin typeface="Myriad Pro"/>
              </a:rPr>
              <a:t> êtes administrateur de la page, appliquez le filtre « Carte Passerelle » et complétez vos informations de contact.</a:t>
            </a:r>
            <a:r>
              <a:rPr lang="fr-FR" dirty="0">
                <a:latin typeface="Myriad Pro"/>
              </a:rPr>
              <a:t> 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88CCCA0-FD6E-40D9-817E-19A83C9F2F2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21278" y="2170263"/>
            <a:ext cx="7027194" cy="388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/>
            <a:r>
              <a:rPr lang="fr-FR" sz="2000" dirty="0"/>
              <a:t>Modifiez votre logo et votre photo de couverture</a:t>
            </a:r>
          </a:p>
          <a:p>
            <a:pPr lvl="1" algn="just" fontAlgn="base"/>
            <a:endParaRPr lang="fr-FR" sz="2000" dirty="0"/>
          </a:p>
          <a:p>
            <a:pPr lvl="1" algn="just" fontAlgn="base"/>
            <a:r>
              <a:rPr lang="fr-FR" sz="2000" dirty="0"/>
              <a:t>Mettez à jour vos informations de contact et appliquez le filtre « Carte Passerelle »</a:t>
            </a:r>
          </a:p>
          <a:p>
            <a:pPr lvl="1" algn="just" fontAlgn="base"/>
            <a:endParaRPr lang="fr-FR" sz="2000" dirty="0"/>
          </a:p>
          <a:p>
            <a:pPr lvl="1" algn="just" fontAlgn="base"/>
            <a:r>
              <a:rPr lang="fr-FR" sz="2000" dirty="0"/>
              <a:t>Affichez les horaires et lieux d’activité pour la « Carte Passerelle » :</a:t>
            </a:r>
          </a:p>
          <a:p>
            <a:pPr lvl="2" algn="just" fontAlgn="base"/>
            <a:r>
              <a:rPr lang="fr-FR" sz="1800" dirty="0"/>
              <a:t>Soit en créant un évènement, qui s’affichera dans le calendrier de la page</a:t>
            </a:r>
          </a:p>
          <a:p>
            <a:pPr lvl="2" algn="just" fontAlgn="base"/>
            <a:r>
              <a:rPr lang="fr-FR" sz="1800" dirty="0"/>
              <a:t>Soit en faisant un post répertoriant les horaires et les lieux des séances</a:t>
            </a:r>
            <a:endParaRPr lang="fr-FR" sz="2000" dirty="0"/>
          </a:p>
          <a:p>
            <a:pPr marL="457200" lvl="1" indent="0" algn="just" fontAlgn="base">
              <a:buNone/>
            </a:pPr>
            <a:endParaRPr lang="fr-FR" sz="2000" dirty="0"/>
          </a:p>
          <a:p>
            <a:pPr lvl="1" algn="just" fontAlgn="base"/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EFC47B-854E-4926-BB64-20E259BA6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10" y="1640758"/>
            <a:ext cx="30014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4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68973CDC-DFD5-4EE8-A609-531DDC9C27C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17791" y="118077"/>
            <a:ext cx="10264609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ETAPE 7 : </a:t>
            </a:r>
            <a:r>
              <a:rPr lang="fr-FR" b="0" dirty="0">
                <a:latin typeface="Myriad Pro Cond"/>
              </a:rPr>
              <a:t>Vérifiez que votre club figure dans le filtre « Carte Passerelle » sur Mon Club Près de Chez Moi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1768F2-8517-4203-9D12-8C3F7EA3FDA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17791" y="1274309"/>
            <a:ext cx="10264609" cy="553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dirty="0"/>
              <a:t>Retournez sur </a:t>
            </a:r>
            <a:r>
              <a:rPr lang="fr-FR" dirty="0">
                <a:hlinkClick r:id="rId11"/>
              </a:rPr>
              <a:t>Mon Club Près de Chez Moi </a:t>
            </a:r>
            <a:r>
              <a:rPr lang="fr-FR" dirty="0"/>
              <a:t>et appliquez le filtre « Carte Passerelle »</a:t>
            </a:r>
            <a:endParaRPr lang="fr-FR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1600" dirty="0">
              <a:solidFill>
                <a:srgbClr val="FF0000"/>
              </a:solidFill>
            </a:endParaRPr>
          </a:p>
          <a:p>
            <a:pPr lvl="1" algn="just" fontAlgn="base"/>
            <a:endParaRPr lang="fr-FR" sz="1600" dirty="0">
              <a:solidFill>
                <a:srgbClr val="FF0000"/>
              </a:solidFill>
            </a:endParaRPr>
          </a:p>
          <a:p>
            <a:pPr marL="457200" lvl="1" indent="0" algn="just" fontAlgn="base">
              <a:buNone/>
            </a:pPr>
            <a:endParaRPr lang="fr-FR" sz="20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00CA2D-9DC8-4D66-B33F-0AF94CBBE9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17791" y="1757310"/>
            <a:ext cx="2711284" cy="36952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6BC1B9-AAA3-4A3F-AD29-A93E5EAA61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932967" y="1757310"/>
            <a:ext cx="3027853" cy="3695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166F02-34C8-46FA-BD0C-EB690CB5B58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870834" y="1757311"/>
            <a:ext cx="2711566" cy="369521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3E4FDF4-4C49-465C-AD7C-DF582B30C0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17791" y="2771785"/>
            <a:ext cx="751542" cy="5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A2AECC3-90A2-4A64-B39B-98A32D4D3A8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98959" y="3191903"/>
            <a:ext cx="2194082" cy="4741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7B4E494-CF78-4A07-AD42-88F8A529022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84684" y="3230000"/>
            <a:ext cx="396240" cy="397993"/>
          </a:xfrm>
          <a:prstGeom prst="rightArrow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776B31A-8054-464B-AE7F-04BB9037235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17707" y="3230001"/>
            <a:ext cx="396240" cy="397993"/>
          </a:xfrm>
          <a:prstGeom prst="rightArrow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78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2">
            <a:extLst>
              <a:ext uri="{FF2B5EF4-FFF2-40B4-BE49-F238E27FC236}">
                <a16:creationId xmlns:a16="http://schemas.microsoft.com/office/drawing/2014/main" id="{37418987-8F03-4EE2-8B4B-EBFBD969C51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4179384"/>
              </p:ext>
            </p:extLst>
          </p:nvPr>
        </p:nvGraphicFramePr>
        <p:xfrm>
          <a:off x="1317789" y="1691640"/>
          <a:ext cx="10264610" cy="29567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2305">
                  <a:extLst>
                    <a:ext uri="{9D8B030D-6E8A-4147-A177-3AD203B41FA5}">
                      <a16:colId xmlns:a16="http://schemas.microsoft.com/office/drawing/2014/main" val="1383516088"/>
                    </a:ext>
                  </a:extLst>
                </a:gridCol>
                <a:gridCol w="5132305">
                  <a:extLst>
                    <a:ext uri="{9D8B030D-6E8A-4147-A177-3AD203B41FA5}">
                      <a16:colId xmlns:a16="http://schemas.microsoft.com/office/drawing/2014/main" val="1290296728"/>
                    </a:ext>
                  </a:extLst>
                </a:gridCol>
              </a:tblGrid>
              <a:tr h="2316653"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Myriad Pro"/>
                      </a:endParaRPr>
                    </a:p>
                    <a:p>
                      <a:pPr algn="ctr"/>
                      <a:r>
                        <a:rPr lang="fr-FR" sz="1800" b="1" dirty="0">
                          <a:latin typeface="Myriad Pro"/>
                        </a:rPr>
                        <a:t>Si vous trouvez votre club</a:t>
                      </a:r>
                      <a:endParaRPr lang="fr-FR" b="1" dirty="0">
                        <a:latin typeface="Myriad Pro"/>
                      </a:endParaRPr>
                    </a:p>
                    <a:p>
                      <a:pPr marL="0" indent="0" algn="just">
                        <a:buNone/>
                      </a:pPr>
                      <a:endParaRPr lang="fr-FR" sz="1800" dirty="0">
                        <a:latin typeface="Myriad Pro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800" dirty="0">
                          <a:latin typeface="Myriad Pro"/>
                        </a:rPr>
                        <a:t>Votre club est donc bien labélisé « Carte Passerelle ».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dirty="0">
                        <a:latin typeface="Myriad Pro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800" b="1" dirty="0">
                          <a:latin typeface="Myriad Pro"/>
                        </a:rPr>
                        <a:t>Si vous ne trouvez pas votre club</a:t>
                      </a:r>
                    </a:p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800" dirty="0">
                          <a:latin typeface="Myriad Pro"/>
                        </a:rPr>
                        <a:t>Contactez-nous :</a:t>
                      </a:r>
                    </a:p>
                    <a:p>
                      <a:pPr marL="0" indent="0" algn="just">
                        <a:buNone/>
                      </a:pPr>
                      <a:endParaRPr lang="fr-FR" sz="1800" dirty="0">
                        <a:latin typeface="Myriad Pro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800" dirty="0" smtClean="0">
                          <a:latin typeface="Myriad Pro"/>
                        </a:rPr>
                        <a:t>Solenne PRAT</a:t>
                      </a:r>
                      <a:endParaRPr lang="fr-FR" sz="1800" dirty="0">
                        <a:latin typeface="Myriad Pro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800" dirty="0" smtClean="0">
                          <a:latin typeface="Myriad Pro"/>
                        </a:rPr>
                        <a:t>solenneprat@franceolympique.com</a:t>
                      </a:r>
                      <a:endParaRPr lang="fr-FR" sz="1800" dirty="0">
                        <a:latin typeface="Myriad Pro"/>
                      </a:endParaRPr>
                    </a:p>
                    <a:p>
                      <a:pPr marL="0" indent="0">
                        <a:buNone/>
                      </a:pPr>
                      <a:endParaRPr lang="fr-FR" sz="1800" dirty="0">
                        <a:latin typeface="Myriad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8637222"/>
                  </a:ext>
                </a:extLst>
              </a:tr>
              <a:tr h="579163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800" dirty="0">
                        <a:latin typeface="Myriad Pr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Myriad Pro"/>
                        </a:rPr>
                        <a:t>06.88.09.24.34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7432621"/>
                  </a:ext>
                </a:extLst>
              </a:tr>
            </a:tbl>
          </a:graphicData>
        </a:graphic>
      </p:graphicFrame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00E1E1E-8251-4980-B9B2-2A097C51EC9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17790" y="743006"/>
            <a:ext cx="10264609" cy="553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dirty="0">
                <a:latin typeface="Myriad Pro"/>
              </a:rPr>
              <a:t>Tapez de nouveau la ville de votre club dans la barre de recherche et faites défiler les résultats</a:t>
            </a:r>
          </a:p>
          <a:p>
            <a:pPr lvl="1" algn="just" fontAlgn="base"/>
            <a:endParaRPr lang="fr-FR" sz="2000" u="sng" dirty="0"/>
          </a:p>
        </p:txBody>
      </p:sp>
    </p:spTree>
    <p:extLst>
      <p:ext uri="{BB962C8B-B14F-4D97-AF65-F5344CB8AC3E}">
        <p14:creationId xmlns:p14="http://schemas.microsoft.com/office/powerpoint/2010/main" val="305744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9EA1BC6-CE35-4183-9FF3-C9348EFC55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19585" y="2371724"/>
            <a:ext cx="10224715" cy="3571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r>
              <a:rPr lang="fr-FR" dirty="0"/>
              <a:t>Voici un aperçu des fonctionnalités de Be Sport :</a:t>
            </a:r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Relayer l’actualité du club qui s’affichera dans le fil d’actualité (post et flux RSS)</a:t>
            </a:r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Publier le calendrier de votre club : matchs, entrainements, fêtes du club, etc.</a:t>
            </a:r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Publier les résultats des matchs et des compétitions</a:t>
            </a:r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Ajouter des photos et vidéos </a:t>
            </a:r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Créer un évènement : matchs, entrainements, fêtes du club, etc.</a:t>
            </a:r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Inviter des amis et des membres à suivre la page du club </a:t>
            </a:r>
            <a:endParaRPr lang="fr-FR" sz="1800" dirty="0"/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Animer une communauté grâce au chat et aux sondages</a:t>
            </a:r>
          </a:p>
          <a:p>
            <a:pPr lvl="2">
              <a:lnSpc>
                <a:spcPct val="120000"/>
              </a:lnSpc>
            </a:pPr>
            <a:r>
              <a:rPr lang="fr-FR" sz="1800" dirty="0">
                <a:latin typeface="Myriad Pro"/>
              </a:rPr>
              <a:t>Convoquer les joueurs pour les matchs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579224-E64D-4F20-AC6E-196D598B062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19585" y="120772"/>
            <a:ext cx="10224715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Pour aller plus loin : </a:t>
            </a:r>
            <a:r>
              <a:rPr lang="fr-FR" b="0" dirty="0">
                <a:latin typeface="Myriad Pro Cond"/>
              </a:rPr>
              <a:t>Développez votre communauté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9C803-3E58-4E3A-B7B1-58B34F2F0D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19585" y="1223065"/>
            <a:ext cx="10224715" cy="893120"/>
          </a:xfrm>
          <a:prstGeom prst="rect">
            <a:avLst/>
          </a:prstGeom>
          <a:ln>
            <a:solidFill>
              <a:srgbClr val="0D1B4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Be Sport est un outil de communication, il peut donc être intéressant pour votre club d’animer sa page Be Sport activement, en utilisant un maximum de fonctionnalités mises à disposition.</a:t>
            </a:r>
          </a:p>
        </p:txBody>
      </p:sp>
    </p:spTree>
    <p:extLst>
      <p:ext uri="{BB962C8B-B14F-4D97-AF65-F5344CB8AC3E}">
        <p14:creationId xmlns:p14="http://schemas.microsoft.com/office/powerpoint/2010/main" val="107558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19585" y="120772"/>
            <a:ext cx="10175398" cy="1008886"/>
          </a:xfrm>
        </p:spPr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21277" y="1034408"/>
            <a:ext cx="10175397" cy="4641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dirty="0">
                <a:latin typeface="Myriad Pro"/>
              </a:rPr>
              <a:t>Si vous avez besoin d'aide dans votre démarche ou pour répondre à vos questions, n'hesitez pas à nous contacter : </a:t>
            </a:r>
            <a:endParaRPr lang="fr-FR" b="1" dirty="0">
              <a:latin typeface="Myriad Pro"/>
            </a:endParaRPr>
          </a:p>
          <a:p>
            <a:pPr marL="0" indent="0" algn="just">
              <a:buNone/>
            </a:pPr>
            <a:endParaRPr lang="fr-FR" b="1" dirty="0">
              <a:latin typeface="Myriad Pro"/>
            </a:endParaRPr>
          </a:p>
          <a:p>
            <a:pPr marL="0" indent="0" algn="just">
              <a:buNone/>
            </a:pPr>
            <a:r>
              <a:rPr lang="fr-FR" b="1" dirty="0">
                <a:latin typeface="Myriad Pro"/>
              </a:rPr>
              <a:t>Par mail :</a:t>
            </a:r>
            <a:endParaRPr lang="fr-FR" dirty="0"/>
          </a:p>
          <a:p>
            <a:pPr marL="0" indent="0" algn="just">
              <a:buNone/>
            </a:pPr>
            <a:r>
              <a:rPr lang="fr-FR" dirty="0" smtClean="0">
                <a:latin typeface="Myriad Pro"/>
              </a:rPr>
              <a:t>Solenne PRAT</a:t>
            </a:r>
            <a:endParaRPr lang="fr-FR" dirty="0"/>
          </a:p>
          <a:p>
            <a:pPr marL="0" indent="0" algn="just">
              <a:buNone/>
            </a:pPr>
            <a:r>
              <a:rPr lang="fr-FR" sz="1900" dirty="0" smtClean="0">
                <a:latin typeface="Myriad Pro"/>
                <a:hlinkClick r:id="rId4"/>
              </a:rPr>
              <a:t>solenneprat</a:t>
            </a:r>
            <a:r>
              <a:rPr lang="fr-FR" sz="1900" dirty="0" smtClean="0">
                <a:latin typeface="Myriad Pro"/>
                <a:hlinkClick r:id="rId4"/>
              </a:rPr>
              <a:t>@franceolympique.com</a:t>
            </a:r>
            <a:endParaRPr lang="fr-FR" sz="1900" dirty="0">
              <a:latin typeface="Myriad Pro"/>
            </a:endParaRPr>
          </a:p>
          <a:p>
            <a:pPr marL="0" indent="0" algn="just">
              <a:buNone/>
            </a:pPr>
            <a:endParaRPr lang="fr-FR" sz="1900" dirty="0"/>
          </a:p>
          <a:p>
            <a:pPr marL="0" indent="0" algn="just">
              <a:buNone/>
            </a:pPr>
            <a:r>
              <a:rPr lang="fr-FR" b="1" dirty="0">
                <a:latin typeface="Myriad Pro"/>
              </a:rPr>
              <a:t>Par téléphone :</a:t>
            </a:r>
            <a:r>
              <a:rPr lang="fr-FR" dirty="0">
                <a:latin typeface="Myriad Pro"/>
              </a:rPr>
              <a:t> 06.88.09.24.34 </a:t>
            </a:r>
          </a:p>
          <a:p>
            <a:pPr marL="0" indent="0" algn="just">
              <a:buNone/>
            </a:pPr>
            <a:endParaRPr lang="fr-FR" dirty="0">
              <a:latin typeface="Myriad Pro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dirty="0">
                <a:latin typeface="Myriad Pro"/>
              </a:rPr>
              <a:t>Vous pouvez également consulter la </a:t>
            </a:r>
            <a:r>
              <a:rPr lang="fr-FR" dirty="0">
                <a:latin typeface="Myriad Pro"/>
                <a:hlinkClick r:id="rId5"/>
              </a:rPr>
              <a:t>FAQ</a:t>
            </a:r>
            <a:r>
              <a:rPr lang="fr-FR" dirty="0">
                <a:latin typeface="Myriad Pro"/>
              </a:rPr>
              <a:t> pour toutes questions relatives à Mon Club Près de Chez Moi et Be Sport.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9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21278" y="120772"/>
            <a:ext cx="10242072" cy="100888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Une prise en main en plusieurs étapes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21278" y="1112741"/>
            <a:ext cx="10242072" cy="4564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latin typeface="Myriad Pro" panose="020B0503030403020204"/>
              </a:rPr>
              <a:t>Connaissez-vous le dispositif « Carte Passerelle » ?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latin typeface="Myriad Pro" panose="020B0503030403020204"/>
              </a:rPr>
              <a:t>Quels sont les intérêts pour votre club d’adhérer au dispositif « Carte Passerelle » ?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latin typeface="Myriad Pro" panose="020B0503030403020204"/>
              </a:rPr>
              <a:t>Qu’est-ce que Mon Club Près de Chez Moi et Be Sport ?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ETAPE 1  </a:t>
            </a:r>
            <a:r>
              <a:rPr lang="fr-FR" sz="1800" dirty="0">
                <a:latin typeface="Myriad Pro" panose="020B0503030403020204"/>
              </a:rPr>
              <a:t>: Inscrivez-vous sur le formulaire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ETAPE 2 </a:t>
            </a:r>
            <a:r>
              <a:rPr lang="fr-FR" sz="1800" dirty="0">
                <a:latin typeface="Myriad Pro" panose="020B0503030403020204"/>
              </a:rPr>
              <a:t>: Recherchez votre club sur Mon Club Près de Chez Moi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ETAPE 3 </a:t>
            </a:r>
            <a:r>
              <a:rPr lang="fr-FR" sz="1800" dirty="0">
                <a:latin typeface="Myriad Pro" panose="020B0503030403020204"/>
              </a:rPr>
              <a:t>: Revendiquez votre page Be Sport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ETAPE 4 </a:t>
            </a:r>
            <a:r>
              <a:rPr lang="fr-FR" sz="1800" dirty="0">
                <a:latin typeface="Myriad Pro" panose="020B0503030403020204"/>
              </a:rPr>
              <a:t>: Connectez-vous sur Be Sport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ETAPE 5 </a:t>
            </a:r>
            <a:r>
              <a:rPr lang="fr-FR" sz="1800" dirty="0">
                <a:latin typeface="Myriad Pro" panose="020B0503030403020204"/>
              </a:rPr>
              <a:t>: Devenez administrateur de votre page Be Sport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ETAPE 6 </a:t>
            </a:r>
            <a:r>
              <a:rPr lang="fr-FR" sz="1800" dirty="0">
                <a:latin typeface="Myriad Pro" panose="020B0503030403020204"/>
              </a:rPr>
              <a:t>: Appliquez le filtre « Carte Passerelle »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ETAPE 7 </a:t>
            </a:r>
            <a:r>
              <a:rPr lang="fr-FR" sz="1800" dirty="0">
                <a:latin typeface="Myriad Pro"/>
              </a:rPr>
              <a:t>: Vérifiez que votre club figure dans le filtre « Carte Passerelle » sur Mon Club Près 		     de Chez Moi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latin typeface="Myriad Pro" panose="020B0503030403020204"/>
              </a:rPr>
              <a:t>Pour aller plus loin</a:t>
            </a:r>
            <a:r>
              <a:rPr lang="fr-FR" sz="1800" dirty="0">
                <a:latin typeface="Myriad Pro"/>
              </a:rPr>
              <a:t> : Développez votre communauté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latin typeface="Myriad Pro"/>
              </a:rPr>
              <a:t>Contact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2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81124" y="1299332"/>
            <a:ext cx="5598795" cy="1008886"/>
          </a:xfrm>
        </p:spPr>
        <p:txBody>
          <a:bodyPr>
            <a:normAutofit/>
          </a:bodyPr>
          <a:lstStyle/>
          <a:p>
            <a:r>
              <a:rPr lang="fr-FR" dirty="0">
                <a:latin typeface="Myriad Pro Cond"/>
              </a:rPr>
              <a:t>Connaissez-vous le dispositif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Myriad Pro Cond"/>
              </a:rPr>
              <a:t>« Carte Passerelle » ?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1768F2-8517-4203-9D12-8C3F7EA3FDA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81124" y="2888974"/>
            <a:ext cx="5598795" cy="236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dirty="0"/>
              <a:t>Afin de renforcer les passerelles entre le mouvement associatif sportif et le public scolaire, le CNOSF et les fédérations nationales ont décidé de déployer le dispositif de la « Carte passerelle sport-scolaire, sport en club ».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>
                <a:latin typeface="Myriad Pro"/>
              </a:rPr>
              <a:t>Pour en savoir plus, cliquez </a:t>
            </a:r>
            <a:r>
              <a:rPr lang="fr-FR" dirty="0">
                <a:latin typeface="Myriad Pro"/>
                <a:hlinkClick r:id="rId4"/>
              </a:rPr>
              <a:t>ici</a:t>
            </a:r>
            <a:r>
              <a:rPr lang="fr-FR" dirty="0">
                <a:latin typeface="Myriad Pro"/>
              </a:rPr>
              <a:t>.</a:t>
            </a:r>
            <a:endParaRPr lang="fr-FR" dirty="0"/>
          </a:p>
          <a:p>
            <a:pPr marL="0" indent="0" algn="just" fontAlgn="base">
              <a:buNone/>
            </a:pP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879" y="87742"/>
            <a:ext cx="4237575" cy="60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1768F2-8517-4203-9D12-8C3F7EA3FDA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21278" y="1635760"/>
            <a:ext cx="1018492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fr-FR" dirty="0">
                <a:latin typeface="Myriad Pro"/>
              </a:rPr>
              <a:t>Bénéficier d’une communication renforcée en direction de la jeunesse, mais également de leur famille ainsi que du corps enseignant sur votre offre sportive.</a:t>
            </a:r>
          </a:p>
          <a:p>
            <a:pPr algn="just" fontAlgn="base"/>
            <a:endParaRPr lang="fr-FR" dirty="0"/>
          </a:p>
          <a:p>
            <a:pPr algn="just" fontAlgn="base"/>
            <a:r>
              <a:rPr lang="fr-FR" dirty="0">
                <a:latin typeface="Myriad Pro"/>
              </a:rPr>
              <a:t>Permettre à votre club d’accueillir de nouveaux licenciés dans un cadre réglementé et favorisant l’apprentissage d’un sport et des valeurs que vous transmettez.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14AE4C-12F8-41AC-ADDE-33143566AE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21279" y="3744754"/>
            <a:ext cx="10184921" cy="1793240"/>
          </a:xfrm>
          <a:prstGeom prst="rect">
            <a:avLst/>
          </a:prstGeom>
          <a:ln>
            <a:solidFill>
              <a:srgbClr val="0D1B4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Ce dispositif est ouvert à l’ensemble des clubs dont les fédérations sont membres du CNOSF.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yriad Pro"/>
              <a:cs typeface="Calibri"/>
            </a:endParaRPr>
          </a:p>
          <a:p>
            <a:pPr algn="just"/>
            <a:endParaRPr lang="fr-FR" dirty="0">
              <a:solidFill>
                <a:schemeClr val="bg1">
                  <a:lumMod val="50000"/>
                </a:schemeClr>
              </a:solidFill>
              <a:latin typeface="Myriad Pro"/>
              <a:cs typeface="Calibri"/>
            </a:endParaRPr>
          </a:p>
          <a:p>
            <a:pPr algn="just" fontAlgn="base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La couverture d’assurance est prise en charge par le CNOSF : souscription d’un contrat d’assurances groupe individuelle accident pour tous les enfants disposant de la Carte Passerelle.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yriad Pro"/>
              <a:cs typeface="Calibri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2BDEE1-0779-40EB-B571-2A60183F6C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21277" y="120772"/>
            <a:ext cx="10184921" cy="1008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Quels sont les intérêts pour votre club d’adhérer au dispositif « Carte Passerelle » ?</a:t>
            </a:r>
          </a:p>
        </p:txBody>
      </p:sp>
    </p:spTree>
    <p:extLst>
      <p:ext uri="{BB962C8B-B14F-4D97-AF65-F5344CB8AC3E}">
        <p14:creationId xmlns:p14="http://schemas.microsoft.com/office/powerpoint/2010/main" val="39460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1768F2-8517-4203-9D12-8C3F7EA3FDA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19584" y="1314450"/>
            <a:ext cx="10210481" cy="4513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dirty="0"/>
              <a:t>Pour s’inscrire dans le dispositif de la « Carte Passerelle », la procédure s’appuie sur 2 plateformes digitales : Mon Club Près de Chez Moi et Be Sport.</a:t>
            </a:r>
          </a:p>
          <a:p>
            <a:pPr marL="0" indent="0" algn="just" fontAlgn="base">
              <a:buNone/>
            </a:pPr>
            <a:endParaRPr lang="fr-FR" sz="2200" dirty="0"/>
          </a:p>
          <a:p>
            <a:pPr marL="0" indent="0" algn="just" fontAlgn="base">
              <a:buNone/>
            </a:pPr>
            <a:endParaRPr lang="fr-FR" sz="2200" dirty="0"/>
          </a:p>
          <a:p>
            <a:pPr marL="0" indent="0" algn="just" fontAlgn="base">
              <a:buNone/>
            </a:pPr>
            <a:endParaRPr lang="fr-FR" sz="2200" dirty="0"/>
          </a:p>
          <a:p>
            <a:pPr marL="0" indent="0" algn="just" fontAlgn="base">
              <a:buNone/>
            </a:pPr>
            <a:endParaRPr lang="fr-FR" sz="2200" dirty="0"/>
          </a:p>
          <a:p>
            <a:pPr marL="457200" lvl="1" indent="0" algn="just" fontAlgn="base">
              <a:buNone/>
            </a:pPr>
            <a:endParaRPr lang="fr-FR" sz="2200" dirty="0"/>
          </a:p>
          <a:p>
            <a:pPr marL="457200" lvl="1" indent="0" algn="just" fontAlgn="base">
              <a:buNone/>
            </a:pPr>
            <a:endParaRPr lang="fr-FR" sz="2200" dirty="0"/>
          </a:p>
          <a:p>
            <a:pPr lvl="1" algn="just" fontAlgn="base"/>
            <a:endParaRPr lang="fr-FR" sz="2200" dirty="0"/>
          </a:p>
          <a:p>
            <a:pPr marL="457200" lvl="1" indent="0" algn="just" fontAlgn="base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lvl="1" algn="just" fontAlgn="base"/>
            <a:endParaRPr lang="fr-FR" sz="2000" dirty="0">
              <a:solidFill>
                <a:srgbClr val="FF0000"/>
              </a:solidFill>
            </a:endParaRPr>
          </a:p>
          <a:p>
            <a:pPr marL="457200" lvl="1" indent="0" algn="just" fontAlgn="base"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579224-E64D-4F20-AC6E-196D598B062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19584" y="120773"/>
            <a:ext cx="10210481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Qu’est-ce que Mon Club Près de Chez Moi et </a:t>
            </a:r>
          </a:p>
          <a:p>
            <a:r>
              <a:rPr lang="fr-FR" dirty="0">
                <a:latin typeface="Myriad Pro Cond"/>
              </a:rPr>
              <a:t>Be Sport ?</a:t>
            </a:r>
          </a:p>
        </p:txBody>
      </p:sp>
      <p:graphicFrame>
        <p:nvGraphicFramePr>
          <p:cNvPr id="7" name="Tableau 9">
            <a:extLst>
              <a:ext uri="{FF2B5EF4-FFF2-40B4-BE49-F238E27FC236}">
                <a16:creationId xmlns:a16="http://schemas.microsoft.com/office/drawing/2014/main" id="{B3CEDFF8-2873-4BE8-9B3B-333B2C47F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610530"/>
              </p:ext>
            </p:extLst>
          </p:nvPr>
        </p:nvGraphicFramePr>
        <p:xfrm>
          <a:off x="1319583" y="2293069"/>
          <a:ext cx="10210482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5241">
                  <a:extLst>
                    <a:ext uri="{9D8B030D-6E8A-4147-A177-3AD203B41FA5}">
                      <a16:colId xmlns:a16="http://schemas.microsoft.com/office/drawing/2014/main" val="1087597113"/>
                    </a:ext>
                  </a:extLst>
                </a:gridCol>
                <a:gridCol w="5105241">
                  <a:extLst>
                    <a:ext uri="{9D8B030D-6E8A-4147-A177-3AD203B41FA5}">
                      <a16:colId xmlns:a16="http://schemas.microsoft.com/office/drawing/2014/main" val="212490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800" b="1" dirty="0">
                        <a:latin typeface="Myriad Pro" panose="020B0503030403020204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800" b="1" dirty="0">
                        <a:latin typeface="Myriad Pro" panose="020B0503030403020204"/>
                      </a:endParaRPr>
                    </a:p>
                    <a:p>
                      <a:pPr marL="457200" lvl="1" indent="0" algn="just" fontAlgn="base">
                        <a:buFont typeface="Arial" panose="020B0604020202020204" pitchFamily="34" charset="0"/>
                        <a:buNone/>
                      </a:pPr>
                      <a:endParaRPr lang="fr-FR" sz="1800" dirty="0">
                        <a:latin typeface="Myriad Pro" panose="020B0503030403020204"/>
                      </a:endParaRPr>
                    </a:p>
                    <a:p>
                      <a:pPr marL="457200" lvl="1" indent="0" algn="just" fontAlgn="base">
                        <a:buFont typeface="Arial" panose="020B0604020202020204" pitchFamily="34" charset="0"/>
                        <a:buNone/>
                      </a:pPr>
                      <a:endParaRPr lang="fr-FR" sz="1800" dirty="0">
                        <a:latin typeface="Myriad Pro" panose="020B0503030403020204"/>
                      </a:endParaRP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latin typeface="Myriad Pro" panose="020B0503030403020204"/>
                        </a:rPr>
                        <a:t>C’est une plateforme digitale gratuite permettant de géolocaliser les clubs affiliés aux fédérations sportives en fonction des activités qu’ils proposent.</a:t>
                      </a:r>
                    </a:p>
                    <a:p>
                      <a:pPr marL="800100" lvl="1" indent="-342900" algn="just" fontAlgn="base">
                        <a:buFont typeface="Arial" panose="020B0604020202020204" pitchFamily="34" charset="0"/>
                        <a:buChar char="•"/>
                      </a:pPr>
                      <a:endParaRPr lang="fr-FR" sz="1800" dirty="0">
                        <a:latin typeface="Myriad Pro" panose="020B0503030403020204"/>
                      </a:endParaRP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latin typeface="Myriad Pro" panose="020B0503030403020204"/>
                        </a:rPr>
                        <a:t>Plus de 100 000 clubs sont déjà référencés.</a:t>
                      </a:r>
                    </a:p>
                    <a:p>
                      <a:endParaRPr lang="fr-FR" dirty="0">
                        <a:latin typeface="Myriad Pro" panose="020B050303040302020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800" b="1" dirty="0">
                        <a:latin typeface="Myriad Pro" panose="020B0503030403020204"/>
                      </a:endParaRPr>
                    </a:p>
                    <a:p>
                      <a:pPr marL="800100" lvl="1" indent="-342900" algn="just" fontAlgn="base">
                        <a:buFont typeface="Arial" panose="020B0604020202020204" pitchFamily="34" charset="0"/>
                        <a:buChar char="•"/>
                      </a:pPr>
                      <a:endParaRPr lang="fr-FR" sz="1800" dirty="0">
                        <a:latin typeface="Myriad Pro" panose="020B0503030403020204"/>
                      </a:endParaRPr>
                    </a:p>
                    <a:p>
                      <a:pPr marL="800100" lvl="1" indent="-342900" algn="just" fontAlgn="base">
                        <a:buFont typeface="Arial" panose="020B0604020202020204" pitchFamily="34" charset="0"/>
                        <a:buChar char="•"/>
                      </a:pPr>
                      <a:endParaRPr lang="fr-FR" sz="1800" dirty="0">
                        <a:latin typeface="Myriad Pro" panose="020B0503030403020204"/>
                      </a:endParaRP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endParaRPr lang="fr-FR" sz="1800" dirty="0">
                        <a:latin typeface="Myriad Pro" panose="020B0503030403020204"/>
                      </a:endParaRP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latin typeface="Myriad Pro" panose="020B0503030403020204"/>
                        </a:rPr>
                        <a:t>C’est une plateforme numérique qui rassemble l’ensemble des acteurs du sport, permettant de suivre toute l’actualité sportive et gérer ses équipes.</a:t>
                      </a:r>
                    </a:p>
                    <a:p>
                      <a:pPr marL="800100" lvl="1" indent="-342900" algn="just" fontAlgn="base">
                        <a:buFont typeface="Arial" panose="020B0604020202020204" pitchFamily="34" charset="0"/>
                        <a:buChar char="•"/>
                      </a:pPr>
                      <a:endParaRPr lang="fr-FR" sz="1800" dirty="0">
                        <a:latin typeface="Myriad Pro" panose="020B0503030403020204"/>
                      </a:endParaRP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latin typeface="Myriad Pro" panose="020B0503030403020204"/>
                        </a:rPr>
                        <a:t>La page de votre club est gratuite et accessible au grand public, tout le monde peut donc avoir accès à vos informations de contact.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2833496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167AD202-2217-41DC-975B-901207558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87" y="2322872"/>
            <a:ext cx="1781175" cy="7429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536C89F-5A39-44BC-BB94-E2517E8D0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100" y="2370497"/>
            <a:ext cx="2133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21277" y="1564586"/>
            <a:ext cx="10213498" cy="3728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dirty="0">
                <a:latin typeface="Myriad Pro"/>
              </a:rPr>
              <a:t>Afin de vous accompagner dans votre démarche de participation au dispositif de la « Carte Passerelle » et d’assurer que vous figurez bien en tant que club labélisé « Carte Passerelle » sur Mon Club Près de Chez Moi, </a:t>
            </a:r>
            <a:r>
              <a:rPr lang="fr-FR" dirty="0" smtClean="0">
                <a:latin typeface="Myriad Pro"/>
              </a:rPr>
              <a:t>vous pouvez contacter Solenne Prat du CROS : </a:t>
            </a:r>
            <a:r>
              <a:rPr lang="fr-FR" dirty="0" smtClean="0">
                <a:latin typeface="Myriad Pro"/>
                <a:hlinkClick r:id="rId4"/>
              </a:rPr>
              <a:t>solenneprat@franceolympique.com</a:t>
            </a:r>
            <a:r>
              <a:rPr lang="fr-FR" dirty="0" smtClean="0">
                <a:latin typeface="Myriad Pro"/>
              </a:rPr>
              <a:t> </a:t>
            </a:r>
            <a:endParaRPr lang="fr-FR" dirty="0">
              <a:latin typeface="Myriad Pro"/>
            </a:endParaRP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>
                <a:latin typeface="Myriad Pro"/>
              </a:rPr>
              <a:t>Pour finaliser votre inscription au dispositif, vous allez devoir prendre en main votre page Be Sport. Nous vous mettons à disposition une vidéo explicative </a:t>
            </a:r>
            <a:r>
              <a:rPr lang="fr-FR" u="sng" dirty="0">
                <a:latin typeface="Myriad Pro"/>
                <a:hlinkClick r:id="rId5"/>
              </a:rPr>
              <a:t>ici</a:t>
            </a:r>
            <a:r>
              <a:rPr lang="fr-FR" dirty="0">
                <a:latin typeface="Myriad Pro"/>
              </a:rPr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>
                <a:latin typeface="Myriad Pro"/>
              </a:rPr>
              <a:t>De manière plus détaillée, ce guide vous accompagne à chaque étape de la procédure.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1B0FA27-CE3B-4A1A-B461-CE7209ADE34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21275" y="121619"/>
            <a:ext cx="10213497" cy="10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ETAPE 1  </a:t>
            </a:r>
            <a:r>
              <a:rPr lang="fr-FR" b="0" dirty="0">
                <a:latin typeface="Myriad Pro Cond"/>
              </a:rPr>
              <a:t>: Inscrivez-vous sur le formulaire</a:t>
            </a:r>
          </a:p>
        </p:txBody>
      </p:sp>
    </p:spTree>
    <p:extLst>
      <p:ext uri="{BB962C8B-B14F-4D97-AF65-F5344CB8AC3E}">
        <p14:creationId xmlns:p14="http://schemas.microsoft.com/office/powerpoint/2010/main" val="390435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1768F2-8517-4203-9D12-8C3F7EA3FDA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21278" y="1305559"/>
            <a:ext cx="10208788" cy="69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endParaRPr lang="fr-FR" dirty="0"/>
          </a:p>
          <a:p>
            <a:pPr algn="just" fontAlgn="base"/>
            <a:endParaRPr lang="fr-FR" dirty="0"/>
          </a:p>
          <a:p>
            <a:pPr lvl="1" algn="just" fontAlgn="base"/>
            <a:endParaRPr lang="fr-FR" sz="2000" dirty="0"/>
          </a:p>
          <a:p>
            <a:pPr lvl="1" algn="just" fontAlgn="base"/>
            <a:endParaRPr lang="fr-FR" sz="2000" u="sng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579224-E64D-4F20-AC6E-196D598B062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21276" y="121619"/>
            <a:ext cx="10204792" cy="10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ETAPE 2  </a:t>
            </a:r>
            <a:r>
              <a:rPr lang="fr-FR" b="0" dirty="0">
                <a:latin typeface="Myriad Pro Cond"/>
              </a:rPr>
              <a:t>: Recherchez votre club sur Mon Club Près de Chez Moi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C91BC78-E711-40DF-8952-31C49D88B23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19278" y="4993282"/>
            <a:ext cx="10206790" cy="707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Faites défiler les résultats de recherche pour trouver votre club et cliquez dessus, vous allez être redirigé sur une page club Be Sport.</a:t>
            </a:r>
          </a:p>
          <a:p>
            <a:pPr marL="0" indent="0" algn="just">
              <a:buNone/>
            </a:pPr>
            <a:endParaRPr lang="fr-FR" dirty="0">
              <a:latin typeface="Myriad Pro"/>
            </a:endParaRPr>
          </a:p>
          <a:p>
            <a:pPr lvl="1" algn="just" fontAlgn="base"/>
            <a:endParaRPr lang="fr-FR" u="sng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E60102-8BC0-495E-91C3-518F4D06D0F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69368" y="1930651"/>
            <a:ext cx="6053264" cy="2885822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49D0C9C-853A-4AA6-A2DF-CDD0D53A0FD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73452" y="5346901"/>
            <a:ext cx="9654614" cy="138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2000" dirty="0">
              <a:latin typeface="Myriad Pro"/>
            </a:endParaRPr>
          </a:p>
          <a:p>
            <a:pPr marL="0" indent="0" algn="just">
              <a:buNone/>
            </a:pPr>
            <a:endParaRPr lang="fr-FR" dirty="0">
              <a:latin typeface="Myriad Pro"/>
            </a:endParaRPr>
          </a:p>
          <a:p>
            <a:pPr marL="0" indent="0" algn="just">
              <a:buNone/>
            </a:pPr>
            <a:endParaRPr lang="fr-FR" sz="1600" dirty="0">
              <a:latin typeface="Myriad Pro"/>
            </a:endParaRPr>
          </a:p>
          <a:p>
            <a:pPr lvl="1" algn="just" fontAlgn="base"/>
            <a:endParaRPr lang="fr-FR" sz="2000" u="sng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9437AE7-54D0-4A78-AF0A-662139C70A4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21276" y="1178965"/>
            <a:ext cx="10206790" cy="707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dirty="0">
                <a:latin typeface="Myriad Pro"/>
              </a:rPr>
              <a:t>Rendez-vous sur le site </a:t>
            </a:r>
            <a:r>
              <a:rPr lang="fr-FR" dirty="0">
                <a:latin typeface="Myriad Pro"/>
                <a:hlinkClick r:id="rId9"/>
              </a:rPr>
              <a:t>Mon Club Près de Chez Moi</a:t>
            </a:r>
            <a:r>
              <a:rPr lang="fr-FR" dirty="0">
                <a:latin typeface="Myriad Pro"/>
              </a:rPr>
              <a:t> puis tapez dans la barre de recherche le nom de la ville de votre club.</a:t>
            </a:r>
          </a:p>
          <a:p>
            <a:pPr lvl="1" algn="just" fontAlgn="base"/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5038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21278" y="611074"/>
            <a:ext cx="9660148" cy="5046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dirty="0">
                <a:latin typeface="Myriad Pro"/>
              </a:rPr>
              <a:t>Si vous ne trouvez pas votre club, il peut y avoir plusieurs raisons :</a:t>
            </a:r>
          </a:p>
          <a:p>
            <a:pPr marL="0" indent="0" algn="just">
              <a:buNone/>
            </a:pPr>
            <a:endParaRPr lang="fr-FR" dirty="0">
              <a:latin typeface="Myriad Pro"/>
            </a:endParaRPr>
          </a:p>
          <a:p>
            <a:pPr lvl="1" algn="just"/>
            <a:r>
              <a:rPr lang="fr-FR" sz="2000" dirty="0">
                <a:latin typeface="Myriad Pro"/>
              </a:rPr>
              <a:t>Votre </a:t>
            </a:r>
            <a:r>
              <a:rPr lang="fr-FR" sz="2000" dirty="0"/>
              <a:t>fédération n’a pas encore transmis la liste de ses clubs à la plateforme et donc les clubs ne sont pas encore référencés.</a:t>
            </a:r>
          </a:p>
          <a:p>
            <a:pPr lvl="1" algn="just"/>
            <a:r>
              <a:rPr lang="fr-FR" sz="2000" dirty="0">
                <a:latin typeface="Myriad Pro"/>
              </a:rPr>
              <a:t>Si vous trouvez d’autres clubs de votre fédération mais pas le vôtre, il s’agit d’un oubli.</a:t>
            </a:r>
            <a:endParaRPr lang="fr-FR" sz="2000" dirty="0"/>
          </a:p>
          <a:p>
            <a:pPr marL="0" indent="0" algn="just">
              <a:buNone/>
            </a:pPr>
            <a:endParaRPr lang="fr-FR" dirty="0">
              <a:latin typeface="Myriad Pro"/>
            </a:endParaRPr>
          </a:p>
          <a:p>
            <a:pPr marL="0" indent="0" algn="just">
              <a:buNone/>
            </a:pPr>
            <a:endParaRPr lang="fr-FR" dirty="0">
              <a:latin typeface="Myriad Pro"/>
            </a:endParaRPr>
          </a:p>
          <a:p>
            <a:pPr marL="0" indent="0" algn="just">
              <a:buNone/>
            </a:pPr>
            <a:r>
              <a:rPr lang="fr-FR" dirty="0">
                <a:latin typeface="Myriad Pro"/>
              </a:rPr>
              <a:t>Contactez-nous, nous vous aiderons à résoudre le problème : </a:t>
            </a:r>
          </a:p>
          <a:p>
            <a:pPr marL="0" indent="0">
              <a:buNone/>
            </a:pPr>
            <a:endParaRPr lang="fr-FR" dirty="0">
              <a:latin typeface="Myriad Pro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Myriad Pro"/>
              </a:rPr>
              <a:t>06.88.09.24.34 </a:t>
            </a:r>
          </a:p>
          <a:p>
            <a:pPr marL="0" indent="0">
              <a:buNone/>
            </a:pPr>
            <a:endParaRPr lang="fr-FR" dirty="0">
              <a:latin typeface="Myriad Pro"/>
            </a:endParaRPr>
          </a:p>
          <a:p>
            <a:pPr marL="0" indent="0" algn="just">
              <a:buNone/>
            </a:pPr>
            <a:endParaRPr lang="fr-FR" dirty="0">
              <a:latin typeface="Myriad Pro"/>
            </a:endParaRP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DD217DE5-057B-492C-A570-45D5BB817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79278"/>
              </p:ext>
            </p:extLst>
          </p:nvPr>
        </p:nvGraphicFramePr>
        <p:xfrm>
          <a:off x="1321278" y="3952875"/>
          <a:ext cx="966014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0074">
                  <a:extLst>
                    <a:ext uri="{9D8B030D-6E8A-4147-A177-3AD203B41FA5}">
                      <a16:colId xmlns:a16="http://schemas.microsoft.com/office/drawing/2014/main" val="3576156002"/>
                    </a:ext>
                  </a:extLst>
                </a:gridCol>
                <a:gridCol w="4830074">
                  <a:extLst>
                    <a:ext uri="{9D8B030D-6E8A-4147-A177-3AD203B41FA5}">
                      <a16:colId xmlns:a16="http://schemas.microsoft.com/office/drawing/2014/main" val="2312668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000" dirty="0" smtClean="0">
                          <a:latin typeface="Myriad Pro" panose="020B0503030403020204"/>
                        </a:rPr>
                        <a:t>Solenne Prat</a:t>
                      </a:r>
                      <a:endParaRPr lang="fr-FR" sz="2000" dirty="0">
                        <a:latin typeface="Myriad Pro" panose="020B0503030403020204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2000" dirty="0" smtClean="0">
                          <a:latin typeface="Myriad Pro" panose="020B0503030403020204"/>
                          <a:hlinkClick r:id="rId3"/>
                        </a:rPr>
                        <a:t>solenneprat@franceolympique.com</a:t>
                      </a:r>
                      <a:r>
                        <a:rPr lang="fr-FR" sz="2000" baseline="0" dirty="0" smtClean="0">
                          <a:latin typeface="Myriad Pro" panose="020B0503030403020204"/>
                        </a:rPr>
                        <a:t> </a:t>
                      </a:r>
                      <a:endParaRPr lang="fr-FR" sz="2000" dirty="0">
                        <a:latin typeface="Myriad Pro" panose="020B0503030403020204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2000" dirty="0">
                        <a:latin typeface="Myriad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581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9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7579224-E64D-4F20-AC6E-196D598B062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21277" y="147292"/>
            <a:ext cx="10251296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ETAPE 3 : </a:t>
            </a:r>
            <a:r>
              <a:rPr lang="fr-FR" b="0" dirty="0">
                <a:latin typeface="Myriad Pro Cond"/>
              </a:rPr>
              <a:t>Revendiquez votre page Be Sport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1768F2-8517-4203-9D12-8C3F7EA3FDA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21277" y="1278147"/>
            <a:ext cx="7482596" cy="3836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fontAlgn="base">
              <a:buNone/>
            </a:pPr>
            <a:r>
              <a:rPr lang="fr-FR" dirty="0">
                <a:latin typeface="Myriad Pro"/>
              </a:rPr>
              <a:t>Cliquez sur le bouton « C’est Mon Club ! » </a:t>
            </a:r>
            <a:endParaRPr lang="fr-FR" dirty="0"/>
          </a:p>
          <a:p>
            <a:pPr marL="457200" lvl="1" indent="0" algn="just" fontAlgn="base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just" fontAlgn="base">
              <a:buNone/>
            </a:pPr>
            <a:endParaRPr lang="fr-FR" dirty="0"/>
          </a:p>
          <a:p>
            <a:pPr marL="0" indent="0" algn="just" fontAlgn="base">
              <a:buNone/>
            </a:pPr>
            <a:endParaRPr lang="fr-FR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BE665B-D964-42CA-8BCB-1E6BF8C0645A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4"/>
          <a:stretch/>
        </p:blipFill>
        <p:spPr>
          <a:xfrm>
            <a:off x="6395318" y="1213269"/>
            <a:ext cx="2390775" cy="5877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6EBB6CA-6970-418B-9DAB-06C6560E7917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86482" y="2922418"/>
            <a:ext cx="2586091" cy="295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233D9A-7791-4C6C-BBFE-0039968FA87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21277" y="3006568"/>
            <a:ext cx="7385843" cy="893120"/>
          </a:xfrm>
          <a:prstGeom prst="rect">
            <a:avLst/>
          </a:prstGeom>
          <a:ln>
            <a:solidFill>
              <a:srgbClr val="0D1B4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Il est indispensable de se connecter à un compte personnel Be Sport pour pouvoir revendiquer votre page club.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2F88134-ED21-4F7C-B601-72E0548F55F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21277" y="4068497"/>
            <a:ext cx="7385843" cy="1748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/>
            <a:r>
              <a:rPr lang="fr-FR" sz="2000" dirty="0">
                <a:latin typeface="Myriad Pro"/>
                <a:sym typeface="Wingdings" panose="05000000000000000000" pitchFamily="2" charset="2"/>
              </a:rPr>
              <a:t>Soit </a:t>
            </a:r>
            <a:r>
              <a:rPr lang="fr-FR" sz="2000" dirty="0">
                <a:latin typeface="Myriad Pro"/>
              </a:rPr>
              <a:t>vous avez déjà un compte Be Sport, il faut donc se connecter</a:t>
            </a:r>
            <a:endParaRPr lang="fr-FR" sz="2000" dirty="0"/>
          </a:p>
          <a:p>
            <a:pPr lvl="1" algn="just" fontAlgn="base"/>
            <a:endParaRPr lang="fr-FR" sz="2000" dirty="0">
              <a:sym typeface="Wingdings" panose="05000000000000000000" pitchFamily="2" charset="2"/>
            </a:endParaRPr>
          </a:p>
          <a:p>
            <a:pPr lvl="1" algn="just" fontAlgn="base"/>
            <a:r>
              <a:rPr lang="fr-FR" sz="2000" dirty="0">
                <a:latin typeface="Myriad Pro"/>
                <a:sym typeface="Wingdings" panose="05000000000000000000" pitchFamily="2" charset="2"/>
              </a:rPr>
              <a:t>Soit vous n’avez pas encore de compte Be Sport, il faut alors en créer un</a:t>
            </a:r>
            <a:endParaRPr lang="fr-FR" sz="20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C826832-B8AC-4264-966C-D8426C2BDAE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321277" y="1994868"/>
            <a:ext cx="10251296" cy="100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Myriad Pro Cond"/>
              </a:rPr>
              <a:t>ETAPE 4 : </a:t>
            </a:r>
            <a:r>
              <a:rPr lang="fr-FR" b="0" dirty="0">
                <a:latin typeface="Myriad Pro Cond"/>
              </a:rPr>
              <a:t>Connectez-vous sur Be Sport</a:t>
            </a:r>
          </a:p>
        </p:txBody>
      </p:sp>
    </p:spTree>
    <p:extLst>
      <p:ext uri="{BB962C8B-B14F-4D97-AF65-F5344CB8AC3E}">
        <p14:creationId xmlns:p14="http://schemas.microsoft.com/office/powerpoint/2010/main" val="3220505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0630F0D4CD4449B4EA2A5BAF44930" ma:contentTypeVersion="12" ma:contentTypeDescription="Crée un document." ma:contentTypeScope="" ma:versionID="264ed1e91f7468e5afe5aeaeec645662">
  <xsd:schema xmlns:xsd="http://www.w3.org/2001/XMLSchema" xmlns:xs="http://www.w3.org/2001/XMLSchema" xmlns:p="http://schemas.microsoft.com/office/2006/metadata/properties" xmlns:ns2="80b43f1e-ff62-44c7-9564-0040064a28ca" xmlns:ns3="db53d585-2ebf-4f44-873f-1c3195b8c51e" targetNamespace="http://schemas.microsoft.com/office/2006/metadata/properties" ma:root="true" ma:fieldsID="8931e36ba4d1c31b9c4cea6783227c52" ns2:_="" ns3:_="">
    <xsd:import namespace="80b43f1e-ff62-44c7-9564-0040064a28ca"/>
    <xsd:import namespace="db53d585-2ebf-4f44-873f-1c3195b8c5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43f1e-ff62-44c7-9564-0040064a2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3d585-2ebf-4f44-873f-1c3195b8c5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5E9699-69F9-485C-B7AA-DF9AF45C5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2A1BE8-9636-4720-9B23-19B9CC30F70E}">
  <ds:schemaRefs>
    <ds:schemaRef ds:uri="http://schemas.microsoft.com/office/2006/metadata/properties"/>
    <ds:schemaRef ds:uri="db53d585-2ebf-4f44-873f-1c3195b8c51e"/>
    <ds:schemaRef ds:uri="80b43f1e-ff62-44c7-9564-0040064a28c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15B1C5-9617-45FC-8CF2-493CF27E3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43f1e-ff62-44c7-9564-0040064a28ca"/>
    <ds:schemaRef ds:uri="db53d585-2ebf-4f44-873f-1c3195b8c5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772</Words>
  <Application>Microsoft Office PowerPoint</Application>
  <PresentationFormat>Grand écran</PresentationFormat>
  <Paragraphs>152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Myriad Pro</vt:lpstr>
      <vt:lpstr>Myriad Pro Cond</vt:lpstr>
      <vt:lpstr>Wingdings</vt:lpstr>
      <vt:lpstr>Thème Office</vt:lpstr>
      <vt:lpstr>GUIDE PRATIQUE Dispositif « Carte Passerelle »</vt:lpstr>
      <vt:lpstr>Une prise en main en plusieurs étapes</vt:lpstr>
      <vt:lpstr>Connaissez-vous le dispositif  « Carte Passerelle »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</dc:creator>
  <cp:lastModifiedBy>Solenne PRAT (CROS Auvergne-Rhône-Alpes)</cp:lastModifiedBy>
  <cp:revision>760</cp:revision>
  <cp:lastPrinted>2020-07-01T08:29:55Z</cp:lastPrinted>
  <dcterms:created xsi:type="dcterms:W3CDTF">2019-07-15T11:48:37Z</dcterms:created>
  <dcterms:modified xsi:type="dcterms:W3CDTF">2021-03-30T08:22:46Z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0x010100FD40630F0D4CD4449B4EA2A5BAF44930</vt:lpwstr>
  </property>
</Properties>
</file>