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60" r:id="rId4"/>
    <p:sldId id="262" r:id="rId5"/>
    <p:sldId id="263" r:id="rId6"/>
    <p:sldId id="264" r:id="rId7"/>
    <p:sldId id="266" r:id="rId8"/>
    <p:sldId id="267" r:id="rId9"/>
    <p:sldId id="265" r:id="rId10"/>
    <p:sldId id="259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69D70E-4C07-472C-A04A-0D4129BA6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18C892C-913B-49CA-B92B-90742BD0A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406E61-C80D-406E-9499-AC427FD6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2E90-FE86-4890-B81C-F53CCE4F64EC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8AF7CB-FCD9-4B04-9752-E71FCE47A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2F8833-7328-4B22-B2CB-90F043893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A1FC-32BE-472B-827B-901C989E11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2815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583DC4-4507-40E4-8DA9-CBF726CF7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021831E-6426-42CD-99E2-5EC84BB38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D17720-6C09-4C74-BB84-1194CF10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2E90-FE86-4890-B81C-F53CCE4F64EC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041C29-C42A-4C8E-B3D4-E73908388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EC2D7D-F98F-4388-A799-30A1F1CAE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A1FC-32BE-472B-827B-901C989E11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91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83A26E1-69A3-485A-86D1-B4EECBAE6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C44F3E-9C59-4542-90B6-CD3F55C7B4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627B31-72F1-431A-BAC0-99D30922E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2E90-FE86-4890-B81C-F53CCE4F64EC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73DE69-F99E-469F-8595-A8F074A4F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156166-3175-41B9-AA54-43B6B08E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A1FC-32BE-472B-827B-901C989E11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72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5473DD-C5B3-474D-BBBB-15269BDD1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2DA1F8-D326-4C36-A593-3EBD89DA8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D787E8-748F-4932-91EB-EBB2638A0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2E90-FE86-4890-B81C-F53CCE4F64EC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28EC3D-3EC9-491D-A7F4-6465850E0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1A8941-13F8-4521-B1D2-1BD496D9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A1FC-32BE-472B-827B-901C989E11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116E8B-6A55-4F0D-A6CA-B623853E3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901E14-0C0C-40BA-93CC-87FDF6BA0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D230D1-CA2F-4888-9BAF-F87E44B9A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2E90-FE86-4890-B81C-F53CCE4F64EC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0CB9EC-C869-47AD-899B-A935743D1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212BAE-2733-4392-9A08-EAE88AE5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A1FC-32BE-472B-827B-901C989E11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70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EFD045-79C1-4AB1-9A3A-5E381F06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D2FCB8-2AB1-4184-8351-110958DCF9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451541A-86C5-4146-9592-8D44F57CA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2974BB-09E6-40E7-94FB-8FB452C7C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2E90-FE86-4890-B81C-F53CCE4F64EC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7F358-9F33-4CBD-943C-DB561F268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11AE93-96CA-41EC-BCF0-D7B0339A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A1FC-32BE-472B-827B-901C989E11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02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BC7562-F985-4706-8DF4-4BE43304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1389F9-A8FF-451A-B388-C2AEE636B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0F5E27-5C1B-475A-BCA3-BFAA18ACC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C14B6CE-BDCB-4246-9A04-14E845A0A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C6EAFA3-0A2F-4E40-B146-4B5560CF3F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78069B0-1B42-4C4E-8224-C7FD6C9B3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2E90-FE86-4890-B81C-F53CCE4F64EC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BF6491F-5C0A-4635-B0CB-417E23E58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9D199DC-142C-422A-8F4C-333BA214F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A1FC-32BE-472B-827B-901C989E11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89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4031B2-27E8-46E1-93B3-10D4E4C17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B06EF4-0641-423E-B3B9-6557814C7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2E90-FE86-4890-B81C-F53CCE4F64EC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7ADE7D4-47CC-44A3-A00C-01B9C6155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A474137-E183-4A85-BE2D-412C088C7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A1FC-32BE-472B-827B-901C989E11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806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AD5CE8C-D2C0-45CB-84A2-A1B8F7AD6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2E90-FE86-4890-B81C-F53CCE4F64EC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3BC8D0E-FA18-494B-B3AC-80F2F941B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B660FE-6AD9-4E3A-8AE9-4B6D3FEB2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A1FC-32BE-472B-827B-901C989E11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846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9FCDF0-AD52-42C3-8EDE-F5ADA7835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F56F62-E523-401C-B96D-8598828A1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2A38B1-4EDE-45D3-A144-0E4F8A068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FCD61E-AFBA-47A8-B7DD-2A95941B3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2E90-FE86-4890-B81C-F53CCE4F64EC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EC37F2-672F-43CB-841F-D5A71B24C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B918CB-C2CF-4D63-802F-8B2FAF10C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A1FC-32BE-472B-827B-901C989E11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5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477F66-D3A1-4EB8-8407-2B45CBF44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34C1A56-8DDC-4F1A-8786-03AC34BFE2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454B50-2FED-417C-97DB-5F2E497A2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A769C9-C0B0-46ED-B21E-955D03522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2E90-FE86-4890-B81C-F53CCE4F64EC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53413D-804A-4282-BBAB-8258FF908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9985F1E-1F8B-4574-A1E1-561BF086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A1FC-32BE-472B-827B-901C989E11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65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720B86E-BABE-4F84-BC19-838E0CC2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9E6ED8-9F40-4A3E-AF75-A536E9F7E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EC027A-9234-4794-861F-6818ED467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D2E90-FE86-4890-B81C-F53CCE4F64EC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ED79FB-3959-462E-A257-81FEE1038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F1C51D-993B-49D0-9FB8-65D871D72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1A1FC-32BE-472B-827B-901C989E11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9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jpg"/><Relationship Id="rId2" Type="http://schemas.openxmlformats.org/officeDocument/2006/relationships/hyperlink" Target="mailto:berengere@laurat-tt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76D7CE-B69D-4DB7-94C4-39D9481C2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5413" y="2188723"/>
            <a:ext cx="9729149" cy="2878191"/>
          </a:xfrm>
        </p:spPr>
        <p:txBody>
          <a:bodyPr anchor="ctr">
            <a:normAutofit/>
          </a:bodyPr>
          <a:lstStyle/>
          <a:p>
            <a:r>
              <a:rPr lang="fr-FR" sz="4800" b="1" dirty="0"/>
              <a:t>Campagne PSF 2022</a:t>
            </a:r>
            <a:br>
              <a:rPr lang="fr-FR" sz="4800" b="1" dirty="0"/>
            </a:br>
            <a:br>
              <a:rPr lang="fr-FR" sz="4800" dirty="0"/>
            </a:br>
            <a:r>
              <a:rPr lang="fr-FR" sz="4800" b="1" dirty="0"/>
              <a:t>Gestion du Compte Asso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9B01D7F-83F7-4E50-A081-7C6EAD325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83" y="362584"/>
            <a:ext cx="1813831" cy="1640835"/>
          </a:xfrm>
          <a:prstGeom prst="rect">
            <a:avLst/>
          </a:prstGeom>
        </p:spPr>
      </p:pic>
      <p:pic>
        <p:nvPicPr>
          <p:cNvPr id="5" name="Image 4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0FF1D977-B8DE-4901-BDA2-C806BF76D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279" y="362584"/>
            <a:ext cx="1716283" cy="171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67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E36231-9AFC-48A8-9C64-B4D596FA8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5500"/>
            <a:ext cx="10515600" cy="1716282"/>
          </a:xfrm>
        </p:spPr>
        <p:txBody>
          <a:bodyPr>
            <a:normAutofit fontScale="90000"/>
          </a:bodyPr>
          <a:lstStyle/>
          <a:p>
            <a:pPr marL="0" indent="0"/>
            <a:r>
              <a:rPr lang="fr-FR" sz="2400" dirty="0"/>
              <a:t>N’hésitez pas à contacter </a:t>
            </a:r>
            <a:r>
              <a:rPr lang="fr-FR" sz="2400" b="1" dirty="0"/>
              <a:t>Bérengère BOUCHET </a:t>
            </a:r>
            <a:r>
              <a:rPr lang="fr-FR" sz="2400" dirty="0"/>
              <a:t>pour toute question relative au dépôt de vos dossiers.</a:t>
            </a:r>
            <a:br>
              <a:rPr lang="fr-FR" sz="2400" dirty="0"/>
            </a:br>
            <a:r>
              <a:rPr lang="fr-FR" sz="2400" dirty="0"/>
              <a:t>E-mail : </a:t>
            </a:r>
            <a:r>
              <a:rPr lang="fr-FR" sz="2400" dirty="0">
                <a:hlinkClick r:id="rId2"/>
              </a:rPr>
              <a:t>berengere@laura-tt.fr</a:t>
            </a:r>
            <a:br>
              <a:rPr lang="fr-FR" sz="2400" dirty="0"/>
            </a:br>
            <a:r>
              <a:rPr lang="fr-FR" sz="2400" dirty="0"/>
              <a:t>Téléphone : </a:t>
            </a:r>
            <a:r>
              <a:rPr lang="fr-FR" sz="2400" dirty="0">
                <a:effectLst/>
              </a:rPr>
              <a:t>06.34.32.65.90</a:t>
            </a:r>
            <a:br>
              <a:rPr lang="fr-FR" sz="2400" dirty="0">
                <a:effectLst/>
              </a:rPr>
            </a:br>
            <a:endParaRPr lang="fr-FR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FC0CF20-59EF-44F9-AB39-29F05491B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04" y="941905"/>
            <a:ext cx="2882745" cy="562135"/>
          </a:xfrm>
          <a:prstGeom prst="rect">
            <a:avLst/>
          </a:prstGeom>
        </p:spPr>
      </p:pic>
      <p:pic>
        <p:nvPicPr>
          <p:cNvPr id="6" name="Image 5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EDD84D04-444E-4093-8BF7-62C50D8E81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088" y="364830"/>
            <a:ext cx="1716283" cy="1716283"/>
          </a:xfrm>
          <a:prstGeom prst="rect">
            <a:avLst/>
          </a:prstGeom>
        </p:spPr>
      </p:pic>
      <p:pic>
        <p:nvPicPr>
          <p:cNvPr id="7" name="Image 8">
            <a:extLst>
              <a:ext uri="{FF2B5EF4-FFF2-40B4-BE49-F238E27FC236}">
                <a16:creationId xmlns:a16="http://schemas.microsoft.com/office/drawing/2014/main" id="{08EAA6E3-DF6A-4151-BBD3-465E46A25F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60463" y="4642176"/>
            <a:ext cx="1969002" cy="126754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D326678-D8A7-4C70-8D87-211E997D72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8095" y="4853478"/>
            <a:ext cx="1716283" cy="84493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B88164B-1DA0-4B22-9D32-9F0D8D203D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3008" y="4417805"/>
            <a:ext cx="1716283" cy="171628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8D695EB-10CF-40CB-8844-FA37A47DE5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5254" y="4417804"/>
            <a:ext cx="1716283" cy="171628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CB9D07C-4A3F-4776-AE87-732E5DD456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63" y="402553"/>
            <a:ext cx="1813831" cy="16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2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C041A3B-D357-466C-91F5-B2BA2905D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16" y="155400"/>
            <a:ext cx="839022" cy="759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A18E7F9-90EB-4F5C-84C0-6175BC2B9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38" y="603634"/>
            <a:ext cx="10886187" cy="626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1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C041A3B-D357-466C-91F5-B2BA2905D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16" y="155400"/>
            <a:ext cx="839022" cy="759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FB7A586-C482-49AC-B5B9-9A030E43C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74" y="914400"/>
            <a:ext cx="10972026" cy="565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46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C041A3B-D357-466C-91F5-B2BA2905D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16" y="155400"/>
            <a:ext cx="839022" cy="759000"/>
          </a:xfrm>
          <a:prstGeom prst="rect">
            <a:avLst/>
          </a:prstGeom>
        </p:spPr>
      </p:pic>
      <p:pic>
        <p:nvPicPr>
          <p:cNvPr id="5" name="Image 4" descr="Une image contenant texte, capture d’écran, moniteur&#10;&#10;Description générée automatiquement">
            <a:extLst>
              <a:ext uri="{FF2B5EF4-FFF2-40B4-BE49-F238E27FC236}">
                <a16:creationId xmlns:a16="http://schemas.microsoft.com/office/drawing/2014/main" id="{BBB23C90-28D4-48AB-9029-92F3A74B7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04" y="817122"/>
            <a:ext cx="11025495" cy="584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26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C041A3B-D357-466C-91F5-B2BA2905D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16" y="155400"/>
            <a:ext cx="839022" cy="759000"/>
          </a:xfrm>
          <a:prstGeom prst="rect">
            <a:avLst/>
          </a:prstGeom>
        </p:spPr>
      </p:pic>
      <p:pic>
        <p:nvPicPr>
          <p:cNvPr id="3" name="Image 2" descr="Une image contenant texte, capture d’écran, intérieur, moniteur&#10;&#10;Description générée automatiquement">
            <a:extLst>
              <a:ext uri="{FF2B5EF4-FFF2-40B4-BE49-F238E27FC236}">
                <a16:creationId xmlns:a16="http://schemas.microsoft.com/office/drawing/2014/main" id="{E8BCB355-5778-44B7-B712-64A4FE91E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20" y="826851"/>
            <a:ext cx="11071079" cy="5790580"/>
          </a:xfrm>
          <a:prstGeom prst="rect">
            <a:avLst/>
          </a:prstGeom>
        </p:spPr>
      </p:pic>
      <p:sp>
        <p:nvSpPr>
          <p:cNvPr id="6" name="Flèche : gauche 5">
            <a:extLst>
              <a:ext uri="{FF2B5EF4-FFF2-40B4-BE49-F238E27FC236}">
                <a16:creationId xmlns:a16="http://schemas.microsoft.com/office/drawing/2014/main" id="{DD58AF9E-4F63-4BBF-902E-1D8CC2A1714F}"/>
              </a:ext>
            </a:extLst>
          </p:cNvPr>
          <p:cNvSpPr/>
          <p:nvPr/>
        </p:nvSpPr>
        <p:spPr>
          <a:xfrm>
            <a:off x="3301040" y="3822789"/>
            <a:ext cx="787941" cy="17023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 : gauche 6">
            <a:extLst>
              <a:ext uri="{FF2B5EF4-FFF2-40B4-BE49-F238E27FC236}">
                <a16:creationId xmlns:a16="http://schemas.microsoft.com/office/drawing/2014/main" id="{6569BFDC-B2F0-4F6A-B2C2-ED6D5AF36114}"/>
              </a:ext>
            </a:extLst>
          </p:cNvPr>
          <p:cNvSpPr/>
          <p:nvPr/>
        </p:nvSpPr>
        <p:spPr>
          <a:xfrm>
            <a:off x="3301039" y="4453754"/>
            <a:ext cx="787941" cy="17023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gauche 7">
            <a:extLst>
              <a:ext uri="{FF2B5EF4-FFF2-40B4-BE49-F238E27FC236}">
                <a16:creationId xmlns:a16="http://schemas.microsoft.com/office/drawing/2014/main" id="{44C9CC3F-9A81-4B83-A6C4-0A17350978EB}"/>
              </a:ext>
            </a:extLst>
          </p:cNvPr>
          <p:cNvSpPr/>
          <p:nvPr/>
        </p:nvSpPr>
        <p:spPr>
          <a:xfrm>
            <a:off x="3301038" y="4734393"/>
            <a:ext cx="787941" cy="17023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gauche 8">
            <a:extLst>
              <a:ext uri="{FF2B5EF4-FFF2-40B4-BE49-F238E27FC236}">
                <a16:creationId xmlns:a16="http://schemas.microsoft.com/office/drawing/2014/main" id="{26BF7872-46AB-470D-831D-5A2366103BF5}"/>
              </a:ext>
            </a:extLst>
          </p:cNvPr>
          <p:cNvSpPr/>
          <p:nvPr/>
        </p:nvSpPr>
        <p:spPr>
          <a:xfrm>
            <a:off x="3301037" y="5395273"/>
            <a:ext cx="787941" cy="17023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CB3DE8-AF98-46DA-A205-EB4B9448BF4F}"/>
              </a:ext>
            </a:extLst>
          </p:cNvPr>
          <p:cNvSpPr/>
          <p:nvPr/>
        </p:nvSpPr>
        <p:spPr>
          <a:xfrm>
            <a:off x="4845465" y="3822789"/>
            <a:ext cx="3033757" cy="17023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Nommer les personnes en charge du dossier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7B3A81-7C6E-4A89-8E46-70C26F652F96}"/>
              </a:ext>
            </a:extLst>
          </p:cNvPr>
          <p:cNvSpPr/>
          <p:nvPr/>
        </p:nvSpPr>
        <p:spPr>
          <a:xfrm>
            <a:off x="4845464" y="4453754"/>
            <a:ext cx="3033757" cy="17023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Nombre de licences sur la dernière saison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CFB196-924C-421F-8A42-6151C52A86E4}"/>
              </a:ext>
            </a:extLst>
          </p:cNvPr>
          <p:cNvSpPr/>
          <p:nvPr/>
        </p:nvSpPr>
        <p:spPr>
          <a:xfrm>
            <a:off x="4845463" y="4774249"/>
            <a:ext cx="3033757" cy="17023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Si changement de RIB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EBC9AE-6AD6-444E-B49A-C7E4944F186D}"/>
              </a:ext>
            </a:extLst>
          </p:cNvPr>
          <p:cNvSpPr/>
          <p:nvPr/>
        </p:nvSpPr>
        <p:spPr>
          <a:xfrm>
            <a:off x="4845463" y="5403107"/>
            <a:ext cx="3033757" cy="17023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Mettre à jour l’ensemble des documents</a:t>
            </a:r>
          </a:p>
        </p:txBody>
      </p:sp>
    </p:spTree>
    <p:extLst>
      <p:ext uri="{BB962C8B-B14F-4D97-AF65-F5344CB8AC3E}">
        <p14:creationId xmlns:p14="http://schemas.microsoft.com/office/powerpoint/2010/main" val="4061507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C041A3B-D357-466C-91F5-B2BA2905D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16" y="155400"/>
            <a:ext cx="839022" cy="759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D862436-3818-4D9F-B110-BF1D2C4A6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7895"/>
            <a:ext cx="12192000" cy="4855433"/>
          </a:xfrm>
          <a:prstGeom prst="rect">
            <a:avLst/>
          </a:prstGeom>
        </p:spPr>
      </p:pic>
      <p:sp>
        <p:nvSpPr>
          <p:cNvPr id="6" name="Flèche : gauche 5">
            <a:extLst>
              <a:ext uri="{FF2B5EF4-FFF2-40B4-BE49-F238E27FC236}">
                <a16:creationId xmlns:a16="http://schemas.microsoft.com/office/drawing/2014/main" id="{E0691D04-7081-4612-B879-05637DCBF1AE}"/>
              </a:ext>
            </a:extLst>
          </p:cNvPr>
          <p:cNvSpPr/>
          <p:nvPr/>
        </p:nvSpPr>
        <p:spPr>
          <a:xfrm>
            <a:off x="642025" y="4071025"/>
            <a:ext cx="515566" cy="243191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 : gauche 6">
            <a:extLst>
              <a:ext uri="{FF2B5EF4-FFF2-40B4-BE49-F238E27FC236}">
                <a16:creationId xmlns:a16="http://schemas.microsoft.com/office/drawing/2014/main" id="{5806FC5A-791F-4D9F-A18C-C1CB0F8515EB}"/>
              </a:ext>
            </a:extLst>
          </p:cNvPr>
          <p:cNvSpPr/>
          <p:nvPr/>
        </p:nvSpPr>
        <p:spPr>
          <a:xfrm>
            <a:off x="642025" y="4314216"/>
            <a:ext cx="515566" cy="243191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gauche 7">
            <a:extLst>
              <a:ext uri="{FF2B5EF4-FFF2-40B4-BE49-F238E27FC236}">
                <a16:creationId xmlns:a16="http://schemas.microsoft.com/office/drawing/2014/main" id="{5C453A0A-A657-43E2-AE18-E4C489DE1557}"/>
              </a:ext>
            </a:extLst>
          </p:cNvPr>
          <p:cNvSpPr/>
          <p:nvPr/>
        </p:nvSpPr>
        <p:spPr>
          <a:xfrm>
            <a:off x="653927" y="4557407"/>
            <a:ext cx="515566" cy="243191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gauche 8">
            <a:extLst>
              <a:ext uri="{FF2B5EF4-FFF2-40B4-BE49-F238E27FC236}">
                <a16:creationId xmlns:a16="http://schemas.microsoft.com/office/drawing/2014/main" id="{D2A85F33-494F-4895-92A4-B76D89C738C0}"/>
              </a:ext>
            </a:extLst>
          </p:cNvPr>
          <p:cNvSpPr/>
          <p:nvPr/>
        </p:nvSpPr>
        <p:spPr>
          <a:xfrm>
            <a:off x="642025" y="4800598"/>
            <a:ext cx="515566" cy="243191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1319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C041A3B-D357-466C-91F5-B2BA2905D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16" y="155400"/>
            <a:ext cx="839022" cy="759000"/>
          </a:xfrm>
          <a:prstGeom prst="rect">
            <a:avLst/>
          </a:prstGeom>
        </p:spPr>
      </p:pic>
      <p:pic>
        <p:nvPicPr>
          <p:cNvPr id="3" name="Image 2" descr="Une image contenant texte, capture d’écran, intérieur&#10;&#10;Description générée automatiquement">
            <a:extLst>
              <a:ext uri="{FF2B5EF4-FFF2-40B4-BE49-F238E27FC236}">
                <a16:creationId xmlns:a16="http://schemas.microsoft.com/office/drawing/2014/main" id="{ADF1DAB6-489B-4E24-B393-8B1D6F4A4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5" y="968372"/>
            <a:ext cx="11147050" cy="573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51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C041A3B-D357-466C-91F5-B2BA2905D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16" y="155400"/>
            <a:ext cx="839022" cy="759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3E4FB13-791F-47A9-A2EA-ACB09ABF0B01}"/>
              </a:ext>
            </a:extLst>
          </p:cNvPr>
          <p:cNvSpPr txBox="1"/>
          <p:nvPr/>
        </p:nvSpPr>
        <p:spPr>
          <a:xfrm>
            <a:off x="555477" y="1324598"/>
            <a:ext cx="10707880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sz="2800" dirty="0"/>
              <a:t>• Liste des dirigeants mises à jour </a:t>
            </a:r>
          </a:p>
          <a:p>
            <a:r>
              <a:rPr lang="fr-FR" sz="2800" dirty="0"/>
              <a:t>• Déclaration en préfecture (en ligne) </a:t>
            </a:r>
          </a:p>
          <a:p>
            <a:r>
              <a:rPr lang="fr-FR" sz="2800" dirty="0"/>
              <a:t>• Statuts mis à jour </a:t>
            </a:r>
          </a:p>
          <a:p>
            <a:r>
              <a:rPr lang="fr-FR" sz="2800" dirty="0"/>
              <a:t>• Rapport d’activité : dernier PV de l’assemblée générale </a:t>
            </a:r>
          </a:p>
          <a:p>
            <a:r>
              <a:rPr lang="fr-FR" sz="2800" dirty="0"/>
              <a:t>• RIB mis à jour </a:t>
            </a:r>
          </a:p>
          <a:p>
            <a:r>
              <a:rPr lang="fr-FR" sz="2800" dirty="0"/>
              <a:t>• Comptes annuels (les derniers validés lors de l’AG) </a:t>
            </a:r>
          </a:p>
          <a:p>
            <a:r>
              <a:rPr lang="fr-FR" sz="2800" dirty="0"/>
              <a:t>• Budget prévisionnel (celui de la structure, à différencier de celui demandé pour l’action subventionnée) </a:t>
            </a:r>
          </a:p>
          <a:p>
            <a:r>
              <a:rPr lang="fr-FR" sz="2800" dirty="0"/>
              <a:t>• Projet associatif (obligatoire, modèle envoyé) </a:t>
            </a:r>
          </a:p>
          <a:p>
            <a:r>
              <a:rPr lang="fr-FR" sz="2800" dirty="0"/>
              <a:t>• Rapport financier (s’il est compris dans le PV d’AG faire une capture d’écran)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E323DBC-DEED-4691-966B-CD518561334D}"/>
              </a:ext>
            </a:extLst>
          </p:cNvPr>
          <p:cNvSpPr txBox="1"/>
          <p:nvPr/>
        </p:nvSpPr>
        <p:spPr>
          <a:xfrm>
            <a:off x="2971800" y="534901"/>
            <a:ext cx="67960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/>
              <a:t>Les documents indispensables : </a:t>
            </a:r>
          </a:p>
        </p:txBody>
      </p:sp>
    </p:spTree>
    <p:extLst>
      <p:ext uri="{BB962C8B-B14F-4D97-AF65-F5344CB8AC3E}">
        <p14:creationId xmlns:p14="http://schemas.microsoft.com/office/powerpoint/2010/main" val="3774446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C041A3B-D357-466C-91F5-B2BA2905D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16" y="155400"/>
            <a:ext cx="839022" cy="759000"/>
          </a:xfrm>
          <a:prstGeom prst="rect">
            <a:avLst/>
          </a:prstGeom>
        </p:spPr>
      </p:pic>
      <p:pic>
        <p:nvPicPr>
          <p:cNvPr id="8" name="Image 7" descr="Une image contenant texte, capture d’écran, moniteur&#10;&#10;Description générée automatiquement">
            <a:extLst>
              <a:ext uri="{FF2B5EF4-FFF2-40B4-BE49-F238E27FC236}">
                <a16:creationId xmlns:a16="http://schemas.microsoft.com/office/drawing/2014/main" id="{B99FCFFC-22D0-4CF6-9E90-5F8A4816B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3" y="860040"/>
            <a:ext cx="11387694" cy="5997960"/>
          </a:xfrm>
          <a:prstGeom prst="rect">
            <a:avLst/>
          </a:prstGeom>
        </p:spPr>
      </p:pic>
      <p:sp>
        <p:nvSpPr>
          <p:cNvPr id="9" name="Flèche : gauche 8">
            <a:extLst>
              <a:ext uri="{FF2B5EF4-FFF2-40B4-BE49-F238E27FC236}">
                <a16:creationId xmlns:a16="http://schemas.microsoft.com/office/drawing/2014/main" id="{B06B0CD0-313F-438B-9B3A-16489D49FA42}"/>
              </a:ext>
            </a:extLst>
          </p:cNvPr>
          <p:cNvSpPr/>
          <p:nvPr/>
        </p:nvSpPr>
        <p:spPr>
          <a:xfrm rot="10800000">
            <a:off x="8725710" y="2300591"/>
            <a:ext cx="515566" cy="243191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gauche 9">
            <a:extLst>
              <a:ext uri="{FF2B5EF4-FFF2-40B4-BE49-F238E27FC236}">
                <a16:creationId xmlns:a16="http://schemas.microsoft.com/office/drawing/2014/main" id="{A4A8FA29-58E4-4BD3-B80B-D47CEC27DB63}"/>
              </a:ext>
            </a:extLst>
          </p:cNvPr>
          <p:cNvSpPr/>
          <p:nvPr/>
        </p:nvSpPr>
        <p:spPr>
          <a:xfrm rot="10800000">
            <a:off x="8725710" y="2871280"/>
            <a:ext cx="515566" cy="24319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E73EE9F-FB0A-4677-A4D4-1BEC0185E254}"/>
              </a:ext>
            </a:extLst>
          </p:cNvPr>
          <p:cNvCxnSpPr/>
          <p:nvPr/>
        </p:nvCxnSpPr>
        <p:spPr>
          <a:xfrm>
            <a:off x="9241276" y="3109727"/>
            <a:ext cx="1222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3213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154</Words>
  <Application>Microsoft Office PowerPoint</Application>
  <PresentationFormat>Grand écran</PresentationFormat>
  <Paragraphs>17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Campagne PSF 2022  Gestion du Compte Asso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N’hésitez pas à contacter Bérengère BOUCHET pour toute question relative au dépôt de vos dossiers. E-mail : berengere@laura-tt.fr Téléphone : 06.34.32.65.90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ROCHARD</dc:creator>
  <cp:lastModifiedBy>Bérengère BOUCHET</cp:lastModifiedBy>
  <cp:revision>3</cp:revision>
  <dcterms:created xsi:type="dcterms:W3CDTF">2022-02-25T08:22:12Z</dcterms:created>
  <dcterms:modified xsi:type="dcterms:W3CDTF">2022-03-08T11:02:54Z</dcterms:modified>
</cp:coreProperties>
</file>