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6" r:id="rId4"/>
    <p:sldId id="264" r:id="rId5"/>
    <p:sldId id="265" r:id="rId6"/>
    <p:sldId id="260" r:id="rId7"/>
    <p:sldId id="263" r:id="rId8"/>
    <p:sldId id="262" r:id="rId9"/>
    <p:sldId id="25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69D70E-4C07-472C-A04A-0D4129BA6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8C892C-913B-49CA-B92B-90742BD0A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406E61-C80D-406E-9499-AC427FD6F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8AF7CB-FCD9-4B04-9752-E71FCE47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2F8833-7328-4B22-B2CB-90F043893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81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583DC4-4507-40E4-8DA9-CBF726CF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21831E-6426-42CD-99E2-5EC84BB38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D17720-6C09-4C74-BB84-1194CF10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041C29-C42A-4C8E-B3D4-E73908388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EC2D7D-F98F-4388-A799-30A1F1CAE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91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83A26E1-69A3-485A-86D1-B4EECBAE69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AC44F3E-9C59-4542-90B6-CD3F55C7B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627B31-72F1-431A-BAC0-99D30922E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73DE69-F99E-469F-8595-A8F074A4F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156166-3175-41B9-AA54-43B6B08E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72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473DD-C5B3-474D-BBBB-15269BDD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2DA1F8-D326-4C36-A593-3EBD89DA8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D787E8-748F-4932-91EB-EBB2638A0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28EC3D-3EC9-491D-A7F4-6465850E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1A8941-13F8-4521-B1D2-1BD496D9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116E8B-6A55-4F0D-A6CA-B623853E3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901E14-0C0C-40BA-93CC-87FDF6BA0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D230D1-CA2F-4888-9BAF-F87E44B9A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0CB9EC-C869-47AD-899B-A935743D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212BAE-2733-4392-9A08-EAE88AE5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70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EFD045-79C1-4AB1-9A3A-5E381F06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D2FCB8-2AB1-4184-8351-110958DCF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51541A-86C5-4146-9592-8D44F57CA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2974BB-09E6-40E7-94FB-8FB452C7C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7F358-9F33-4CBD-943C-DB561F26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11AE93-96CA-41EC-BCF0-D7B0339A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02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C7562-F985-4706-8DF4-4BE433049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1389F9-A8FF-451A-B388-C2AEE636B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0F5E27-5C1B-475A-BCA3-BFAA18ACC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14B6CE-BDCB-4246-9A04-14E845A0A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6EAFA3-0A2F-4E40-B146-4B5560CF3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78069B0-1B42-4C4E-8224-C7FD6C9B3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BF6491F-5C0A-4635-B0CB-417E23E5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9D199DC-142C-422A-8F4C-333BA214F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891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4031B2-27E8-46E1-93B3-10D4E4C17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B06EF4-0641-423E-B3B9-6557814C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ADE7D4-47CC-44A3-A00C-01B9C615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A474137-E183-4A85-BE2D-412C088C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80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D5CE8C-D2C0-45CB-84A2-A1B8F7AD6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BC8D0E-FA18-494B-B3AC-80F2F941B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B660FE-6AD9-4E3A-8AE9-4B6D3FEB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46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9FCDF0-AD52-42C3-8EDE-F5ADA7835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F56F62-E523-401C-B96D-8598828A1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2A38B1-4EDE-45D3-A144-0E4F8A068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FCD61E-AFBA-47A8-B7DD-2A95941B3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EC37F2-672F-43CB-841F-D5A71B24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B918CB-C2CF-4D63-802F-8B2FAF10C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477F66-D3A1-4EB8-8407-2B45CBF4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4C1A56-8DDC-4F1A-8786-03AC34BFE2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454B50-2FED-417C-97DB-5F2E497A2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A769C9-C0B0-46ED-B21E-955D03522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53413D-804A-4282-BBAB-8258FF90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985F1E-1F8B-4574-A1E1-561BF086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465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720B86E-BABE-4F84-BC19-838E0CC23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9E6ED8-9F40-4A3E-AF75-A536E9F7E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EC027A-9234-4794-861F-6818ED467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D2E90-FE86-4890-B81C-F53CCE4F64EC}" type="datetimeFigureOut">
              <a:rPr lang="fr-FR" smtClean="0"/>
              <a:t>23/03/2022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ED79FB-3959-462E-A257-81FEE1038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F1C51D-993B-49D0-9FB8-65D871D72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1A1FC-32BE-472B-827B-901C989E11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9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jpg"/><Relationship Id="rId2" Type="http://schemas.openxmlformats.org/officeDocument/2006/relationships/hyperlink" Target="mailto:berengere@laurat-tt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.png"/><Relationship Id="rId4" Type="http://schemas.openxmlformats.org/officeDocument/2006/relationships/image" Target="../media/image2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76D7CE-B69D-4DB7-94C4-39D9481C2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5413" y="2188723"/>
            <a:ext cx="9729149" cy="2878191"/>
          </a:xfrm>
        </p:spPr>
        <p:txBody>
          <a:bodyPr anchor="ctr">
            <a:normAutofit/>
          </a:bodyPr>
          <a:lstStyle/>
          <a:p>
            <a:r>
              <a:rPr lang="fr-FR" sz="4800" b="1" dirty="0"/>
              <a:t>Campagne PSF 2022</a:t>
            </a:r>
            <a:br>
              <a:rPr lang="fr-FR" sz="4800" b="1" dirty="0"/>
            </a:br>
            <a:r>
              <a:rPr lang="fr-FR" sz="4800" b="1" dirty="0"/>
              <a:t>Comités départementaux et clubs</a:t>
            </a:r>
            <a:br>
              <a:rPr lang="fr-FR" sz="4800" b="1" dirty="0"/>
            </a:br>
            <a:br>
              <a:rPr lang="fr-FR" sz="4800" b="1" dirty="0"/>
            </a:br>
            <a:r>
              <a:rPr lang="fr-FR" sz="4800" i="1" dirty="0"/>
              <a:t>Code 1570 (Compte Asso)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9B01D7F-83F7-4E50-A081-7C6EAD3251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283" y="362584"/>
            <a:ext cx="1813831" cy="1640835"/>
          </a:xfrm>
          <a:prstGeom prst="rect">
            <a:avLst/>
          </a:prstGeom>
        </p:spPr>
      </p:pic>
      <p:pic>
        <p:nvPicPr>
          <p:cNvPr id="5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0FF1D977-B8DE-4901-BDA2-C806BF76D1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279" y="362584"/>
            <a:ext cx="1716283" cy="171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6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041A3B-D357-466C-91F5-B2BA2905D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16" y="155400"/>
            <a:ext cx="839022" cy="759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B29EAA0-90EA-4DDD-BEA8-F05817BDC9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061" y="0"/>
            <a:ext cx="89238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313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041A3B-D357-466C-91F5-B2BA2905D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16" y="155400"/>
            <a:ext cx="839022" cy="759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68F61CC-715A-4335-A903-77F77849D9A9}"/>
              </a:ext>
            </a:extLst>
          </p:cNvPr>
          <p:cNvSpPr txBox="1"/>
          <p:nvPr/>
        </p:nvSpPr>
        <p:spPr>
          <a:xfrm>
            <a:off x="2946163" y="538836"/>
            <a:ext cx="60974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/>
              <a:t>Pièces à fournir code 1570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D3E5148-FC20-4CB6-96BA-69A9FE09188A}"/>
              </a:ext>
            </a:extLst>
          </p:cNvPr>
          <p:cNvSpPr txBox="1"/>
          <p:nvPr/>
        </p:nvSpPr>
        <p:spPr>
          <a:xfrm>
            <a:off x="726393" y="2102265"/>
            <a:ext cx="1037459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Statuts mis à jour et signés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La liste des dirigeants à jour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Rapport d’activité approuvé de la dernière saison </a:t>
            </a:r>
            <a:r>
              <a:rPr lang="fr-FR" sz="2000" i="1" dirty="0"/>
              <a:t>(dernier PV d’assemblée générale signé)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Budget prévisionnel approuvé de la saison en cours signé </a:t>
            </a:r>
            <a:r>
              <a:rPr lang="fr-FR" sz="2000" i="1" dirty="0"/>
              <a:t>(BP de la structure à ne pas confondre avec le BP par action demandé par la suite)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Comptes annuels/ Bilan financier approuvés du dernier exercice clos </a:t>
            </a:r>
            <a:r>
              <a:rPr lang="fr-FR" sz="2000" i="1" dirty="0"/>
              <a:t>(vous pouvez joindre le même document)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Pensez à mettre à jour l’ensemble des renseignements sur votre structure (moyens humains, licenciés, RIB…)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Le projet de développement de la structure </a:t>
            </a:r>
            <a:r>
              <a:rPr lang="fr-FR" sz="2000" i="1" dirty="0"/>
              <a:t>(il devient obligatoire pour les clubs et CD, voir modèle sur le site)</a:t>
            </a:r>
          </a:p>
        </p:txBody>
      </p:sp>
    </p:spTree>
    <p:extLst>
      <p:ext uri="{BB962C8B-B14F-4D97-AF65-F5344CB8AC3E}">
        <p14:creationId xmlns:p14="http://schemas.microsoft.com/office/powerpoint/2010/main" val="3747870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able&#10;&#10;Description générée automatiquement">
            <a:extLst>
              <a:ext uri="{FF2B5EF4-FFF2-40B4-BE49-F238E27FC236}">
                <a16:creationId xmlns:a16="http://schemas.microsoft.com/office/drawing/2014/main" id="{897E44C6-43FA-44B8-9280-EAEB01E488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71" y="275785"/>
            <a:ext cx="10621857" cy="6306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14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able&#10;&#10;Description générée automatiquement">
            <a:extLst>
              <a:ext uri="{FF2B5EF4-FFF2-40B4-BE49-F238E27FC236}">
                <a16:creationId xmlns:a16="http://schemas.microsoft.com/office/drawing/2014/main" id="{2518E762-0AFC-4AE9-A9E3-F15588BBEE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775" y="143726"/>
            <a:ext cx="9902758" cy="682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9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041A3B-D357-466C-91F5-B2BA2905D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16" y="155400"/>
            <a:ext cx="839022" cy="759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DC21CAD-DDAA-4AE3-838E-5B57DF8D8024}"/>
              </a:ext>
            </a:extLst>
          </p:cNvPr>
          <p:cNvSpPr txBox="1"/>
          <p:nvPr/>
        </p:nvSpPr>
        <p:spPr>
          <a:xfrm>
            <a:off x="2654082" y="309593"/>
            <a:ext cx="60943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/>
              <a:t>Critères d’éligibilité</a:t>
            </a:r>
            <a:br>
              <a:rPr lang="fr-FR" sz="3600" dirty="0"/>
            </a:br>
            <a:r>
              <a:rPr lang="fr-FR" sz="1800" i="1" dirty="0"/>
              <a:t>Toutes les actions déposées doivent débuter en 2022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FBC85E4-4878-4E37-BC42-12A7A6DC89BB}"/>
              </a:ext>
            </a:extLst>
          </p:cNvPr>
          <p:cNvSpPr txBox="1"/>
          <p:nvPr/>
        </p:nvSpPr>
        <p:spPr>
          <a:xfrm>
            <a:off x="504201" y="1548854"/>
            <a:ext cx="11160808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clubs :</a:t>
            </a:r>
          </a:p>
          <a:p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Être affilié à la FFTT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Être à jour de ses droits d’affiliation</a:t>
            </a:r>
          </a:p>
          <a:p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Avoir formalisé un projet de développement club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Fournir toutes les pièces justificatives demandées sur le Compte Asso</a:t>
            </a:r>
          </a:p>
          <a:p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actions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/sport adapté, les demandes doivent être faites auprès des fédérations délégataires (FFH/FFSA), sauf dans le cas d’une première année d’affiliation (2021/2022)</a:t>
            </a:r>
          </a:p>
          <a:p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clubs omnisports ces derniers doivent également vérifier qu’une demande PSF de la structure omnisport n’a pas été engagée. (Si affilié à l’ASPPT pas de demande éligible, si affilié FFCO demande éligible uniquement pour la section TT du club, si affilié FFTT demande éligible)</a:t>
            </a:r>
          </a:p>
          <a:p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comités :</a:t>
            </a:r>
          </a:p>
          <a:p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Avoir formalisé un projet de développement territorial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Fournir toutes les pièces justificatives demandées sur le Compte Asso</a:t>
            </a:r>
          </a:p>
          <a:p>
            <a:pPr marL="0" indent="0"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Attention le seuil d’aide financière par bénéficiaire et par exercice s’élève à 1500 euros (le budget min doit être de 3000 euros, car subvention max. à hauteur de 50%). Sauf les ZRR ou le seuil est abaissé à 1000 euros (pas pour les QPV).</a:t>
            </a:r>
          </a:p>
          <a:p>
            <a:pPr marL="0" indent="0">
              <a:buNone/>
            </a:pPr>
            <a:endParaRPr lang="fr-FR" sz="1800" i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346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041A3B-D357-466C-91F5-B2BA2905D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16" y="155400"/>
            <a:ext cx="839022" cy="759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B532E10-3227-40E6-B6F9-4DE7E52AB7A2}"/>
              </a:ext>
            </a:extLst>
          </p:cNvPr>
          <p:cNvSpPr txBox="1"/>
          <p:nvPr/>
        </p:nvSpPr>
        <p:spPr>
          <a:xfrm>
            <a:off x="1384419" y="309593"/>
            <a:ext cx="922091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Critères d’évaluation</a:t>
            </a:r>
            <a:br>
              <a:rPr lang="fr-FR" sz="3600" dirty="0"/>
            </a:br>
            <a:r>
              <a:rPr lang="fr-FR" sz="2000" i="1" dirty="0"/>
              <a:t>Le PSF concerne le développement et non pas l’emploi/les équipements/l’accès au haut niveau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9C0E33-9DBF-43A0-A0EB-A3BC29D2FB0E}"/>
              </a:ext>
            </a:extLst>
          </p:cNvPr>
          <p:cNvSpPr txBox="1"/>
          <p:nvPr/>
        </p:nvSpPr>
        <p:spPr>
          <a:xfrm>
            <a:off x="498504" y="1571477"/>
            <a:ext cx="11194991" cy="530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clubs :</a:t>
            </a:r>
          </a:p>
          <a:p>
            <a:pPr marL="0" lvl="0" indent="0"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 licenciés et « licenciées »</a:t>
            </a:r>
          </a:p>
          <a:p>
            <a:pPr marL="0" lvl="0" indent="0"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d’encadr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ants (ETP)</a:t>
            </a:r>
          </a:p>
          <a:p>
            <a:pPr marL="0" lvl="0" indent="0"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d’heure d’activité (he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bdo)</a:t>
            </a:r>
          </a:p>
          <a:p>
            <a:pPr marL="0" lvl="0" indent="0"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Qualité du doss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ier (explication projet, BP cohérent)</a:t>
            </a:r>
          </a:p>
          <a:p>
            <a:pPr marL="0" lvl="0" indent="0"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1</a:t>
            </a:r>
            <a:r>
              <a:rPr lang="fr-FR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demande : critère innovant</a:t>
            </a:r>
          </a:p>
          <a:p>
            <a:pPr marL="0" lvl="0" indent="0"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renouvellement : qualité du bilan 2021</a:t>
            </a:r>
          </a:p>
          <a:p>
            <a:pPr marL="0" lvl="0" indent="0"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comités :</a:t>
            </a:r>
          </a:p>
          <a:p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 licenciés et « licenciées »</a:t>
            </a:r>
          </a:p>
          <a:p>
            <a:pPr marL="0" lvl="0" indent="0"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 clubs</a:t>
            </a:r>
          </a:p>
          <a:p>
            <a:pPr marL="0" lvl="0" indent="0"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d’encadr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ants (ETP)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Qualité du doss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ier (explication projet, BP cohérent)</a:t>
            </a:r>
          </a:p>
          <a:p>
            <a:pPr marL="0" lvl="0" indent="0"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1</a:t>
            </a:r>
            <a:r>
              <a:rPr lang="fr-FR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demande : critère innovant</a:t>
            </a:r>
          </a:p>
          <a:p>
            <a:pPr marL="0" lvl="0" indent="0"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renouvellement : qualité du bilan 2021</a:t>
            </a:r>
            <a:endParaRPr lang="fr-FR" i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1800" i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Cette saison </a:t>
            </a:r>
            <a:r>
              <a:rPr lang="fr-FR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encore, </a:t>
            </a:r>
            <a:r>
              <a:rPr lang="fr-FR" sz="18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clubs et les comités doivent mettre l’accent sur les actions à destination des féminines</a:t>
            </a:r>
          </a:p>
          <a:p>
            <a:pPr marL="0" indent="0">
              <a:buNone/>
            </a:pPr>
            <a:r>
              <a:rPr lang="fr-FR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Maintien des crédits des actions menées en ZRR (subvention min 1000 euros) et QPV</a:t>
            </a:r>
            <a:endParaRPr lang="fr-FR" sz="1800" i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98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041A3B-D357-466C-91F5-B2BA2905D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16" y="155400"/>
            <a:ext cx="839022" cy="759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D1A3771-1CEE-405C-A249-ACE860962480}"/>
              </a:ext>
            </a:extLst>
          </p:cNvPr>
          <p:cNvSpPr txBox="1"/>
          <p:nvPr/>
        </p:nvSpPr>
        <p:spPr>
          <a:xfrm>
            <a:off x="3894745" y="740416"/>
            <a:ext cx="60974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0" dirty="0"/>
              <a:t>Calendrier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CA3E34C-0DD3-41E7-AA04-63D65D13DD5A}"/>
              </a:ext>
            </a:extLst>
          </p:cNvPr>
          <p:cNvSpPr txBox="1"/>
          <p:nvPr/>
        </p:nvSpPr>
        <p:spPr>
          <a:xfrm>
            <a:off x="1008404" y="2213361"/>
            <a:ext cx="81377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Ouverture de la plate-forme le 23 mars à 9h30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Fermeture de la plate-forme le 22 avril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Rappel aux clubs et CD mercredi 30 mars et mercredi 13 avril pour le dépôt des dossiers (mailing)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23 avril au 15 mai réunions de la commission régionale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Transmission à la FFTT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juin fin de l’évaluation par la commission fédérale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Aout versement des subventions</a:t>
            </a:r>
          </a:p>
        </p:txBody>
      </p:sp>
    </p:spTree>
    <p:extLst>
      <p:ext uri="{BB962C8B-B14F-4D97-AF65-F5344CB8AC3E}">
        <p14:creationId xmlns:p14="http://schemas.microsoft.com/office/powerpoint/2010/main" val="4039126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36231-9AFC-48A8-9C64-B4D596FA8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5500"/>
            <a:ext cx="10515600" cy="1716282"/>
          </a:xfrm>
        </p:spPr>
        <p:txBody>
          <a:bodyPr>
            <a:normAutofit fontScale="90000"/>
          </a:bodyPr>
          <a:lstStyle/>
          <a:p>
            <a:pPr marL="0" indent="0"/>
            <a:r>
              <a:rPr lang="fr-FR" sz="2400" dirty="0"/>
              <a:t>N’hésitez pas à contacter </a:t>
            </a:r>
            <a:r>
              <a:rPr lang="fr-FR" sz="2400" b="1" dirty="0"/>
              <a:t>Bérengère BOUCHET </a:t>
            </a:r>
            <a:r>
              <a:rPr lang="fr-FR" sz="2400" dirty="0"/>
              <a:t>pour toute question relative au dépôt de vos dossiers.</a:t>
            </a:r>
            <a:br>
              <a:rPr lang="fr-FR" sz="2400" dirty="0"/>
            </a:br>
            <a:r>
              <a:rPr lang="fr-FR" sz="2400" dirty="0"/>
              <a:t>E-mail : </a:t>
            </a:r>
            <a:r>
              <a:rPr lang="fr-FR" sz="2400" dirty="0">
                <a:hlinkClick r:id="rId2"/>
              </a:rPr>
              <a:t>berengere@laura-tt.fr</a:t>
            </a:r>
            <a:br>
              <a:rPr lang="fr-FR" sz="2400" dirty="0"/>
            </a:br>
            <a:r>
              <a:rPr lang="fr-FR" sz="2400" dirty="0"/>
              <a:t>Téléphone : </a:t>
            </a:r>
            <a:r>
              <a:rPr lang="fr-FR" sz="2400" dirty="0">
                <a:effectLst/>
              </a:rPr>
              <a:t>06.34.32.65.90</a:t>
            </a:r>
            <a:br>
              <a:rPr lang="fr-FR" sz="2400" dirty="0">
                <a:effectLst/>
              </a:rPr>
            </a:br>
            <a:endParaRPr lang="fr-FR" sz="24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FC0CF20-59EF-44F9-AB39-29F05491B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404" y="941905"/>
            <a:ext cx="2882745" cy="562135"/>
          </a:xfrm>
          <a:prstGeom prst="rect">
            <a:avLst/>
          </a:prstGeom>
        </p:spPr>
      </p:pic>
      <p:pic>
        <p:nvPicPr>
          <p:cNvPr id="6" name="Image 5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EDD84D04-444E-4093-8BF7-62C50D8E81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088" y="364830"/>
            <a:ext cx="1716283" cy="1716283"/>
          </a:xfrm>
          <a:prstGeom prst="rect">
            <a:avLst/>
          </a:prstGeom>
        </p:spPr>
      </p:pic>
      <p:pic>
        <p:nvPicPr>
          <p:cNvPr id="7" name="Image 8">
            <a:extLst>
              <a:ext uri="{FF2B5EF4-FFF2-40B4-BE49-F238E27FC236}">
                <a16:creationId xmlns:a16="http://schemas.microsoft.com/office/drawing/2014/main" id="{08EAA6E3-DF6A-4151-BBD3-465E46A25F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060463" y="4642176"/>
            <a:ext cx="1969002" cy="126754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D326678-D8A7-4C70-8D87-211E997D72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8095" y="4853478"/>
            <a:ext cx="1716283" cy="84493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B88164B-1DA0-4B22-9D32-9F0D8D203D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3008" y="4417805"/>
            <a:ext cx="1716283" cy="1716283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8D695EB-10CF-40CB-8844-FA37A47DE5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15254" y="4417804"/>
            <a:ext cx="1716283" cy="171628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CB9D07C-4A3F-4776-AE87-732E5DD4565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63" y="402553"/>
            <a:ext cx="1813831" cy="164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7257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569</Words>
  <Application>Microsoft Office PowerPoint</Application>
  <PresentationFormat>Grand écran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Thème Office</vt:lpstr>
      <vt:lpstr>Campagne PSF 2022 Comités départementaux et clubs  Code 1570 (Compte Asso)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N’hésitez pas à contacter Bérengère BOUCHET pour toute question relative au dépôt de vos dossiers. E-mail : berengere@laura-tt.fr Téléphone : 06.34.32.65.90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Christophe ROCHARD</dc:creator>
  <cp:lastModifiedBy>Bérengère BOUCHET</cp:lastModifiedBy>
  <cp:revision>5</cp:revision>
  <dcterms:created xsi:type="dcterms:W3CDTF">2022-02-25T08:22:12Z</dcterms:created>
  <dcterms:modified xsi:type="dcterms:W3CDTF">2022-03-23T10:25:12Z</dcterms:modified>
</cp:coreProperties>
</file>